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handoutMasterIdLst>
    <p:handoutMasterId r:id="rId42"/>
  </p:handoutMasterIdLst>
  <p:sldIdLst>
    <p:sldId id="256" r:id="rId2"/>
    <p:sldId id="259" r:id="rId3"/>
    <p:sldId id="261" r:id="rId4"/>
    <p:sldId id="303" r:id="rId5"/>
    <p:sldId id="305" r:id="rId6"/>
    <p:sldId id="299" r:id="rId7"/>
    <p:sldId id="298" r:id="rId8"/>
    <p:sldId id="316" r:id="rId9"/>
    <p:sldId id="296" r:id="rId10"/>
    <p:sldId id="295" r:id="rId11"/>
    <p:sldId id="284" r:id="rId12"/>
    <p:sldId id="286" r:id="rId13"/>
    <p:sldId id="287" r:id="rId14"/>
    <p:sldId id="288" r:id="rId15"/>
    <p:sldId id="289" r:id="rId16"/>
    <p:sldId id="270" r:id="rId17"/>
    <p:sldId id="271" r:id="rId18"/>
    <p:sldId id="325" r:id="rId19"/>
    <p:sldId id="273" r:id="rId20"/>
    <p:sldId id="326" r:id="rId21"/>
    <p:sldId id="260" r:id="rId22"/>
    <p:sldId id="276" r:id="rId23"/>
    <p:sldId id="283" r:id="rId24"/>
    <p:sldId id="291" r:id="rId25"/>
    <p:sldId id="293" r:id="rId26"/>
    <p:sldId id="300" r:id="rId27"/>
    <p:sldId id="304" r:id="rId28"/>
    <p:sldId id="307" r:id="rId29"/>
    <p:sldId id="309" r:id="rId30"/>
    <p:sldId id="310" r:id="rId31"/>
    <p:sldId id="313" r:id="rId32"/>
    <p:sldId id="314" r:id="rId33"/>
    <p:sldId id="315" r:id="rId34"/>
    <p:sldId id="318" r:id="rId35"/>
    <p:sldId id="321" r:id="rId36"/>
    <p:sldId id="319" r:id="rId37"/>
    <p:sldId id="320" r:id="rId38"/>
    <p:sldId id="323" r:id="rId39"/>
    <p:sldId id="324" r:id="rId40"/>
  </p:sldIdLst>
  <p:sldSz cx="12192000" cy="6858000"/>
  <p:notesSz cx="7086600" cy="8686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C5C344-3516-4EAC-8BFB-71826D7BE18F}" v="4047" dt="2023-06-24T05:09:49.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ee Horton" userId="702b386550d7a1b8" providerId="LiveId" clId="{1EC5C344-3516-4EAC-8BFB-71826D7BE18F}"/>
    <pc:docChg chg="undo redo custSel addSld delSld modSld sldOrd modNotesMaster">
      <pc:chgData name="Sheree Horton" userId="702b386550d7a1b8" providerId="LiveId" clId="{1EC5C344-3516-4EAC-8BFB-71826D7BE18F}" dt="2023-06-24T05:43:48.549" v="22845"/>
      <pc:docMkLst>
        <pc:docMk/>
      </pc:docMkLst>
      <pc:sldChg chg="addSp delSp modSp mod">
        <pc:chgData name="Sheree Horton" userId="702b386550d7a1b8" providerId="LiveId" clId="{1EC5C344-3516-4EAC-8BFB-71826D7BE18F}" dt="2023-06-24T04:19:46.163" v="22807" actId="255"/>
        <pc:sldMkLst>
          <pc:docMk/>
          <pc:sldMk cId="4263930212" sldId="256"/>
        </pc:sldMkLst>
        <pc:spChg chg="mod">
          <ac:chgData name="Sheree Horton" userId="702b386550d7a1b8" providerId="LiveId" clId="{1EC5C344-3516-4EAC-8BFB-71826D7BE18F}" dt="2023-06-24T04:19:25.357" v="22806" actId="120"/>
          <ac:spMkLst>
            <pc:docMk/>
            <pc:sldMk cId="4263930212" sldId="256"/>
            <ac:spMk id="2" creationId="{9D62AC32-44A6-7AD4-4B89-D8D2F3E93E20}"/>
          </ac:spMkLst>
        </pc:spChg>
        <pc:spChg chg="mod">
          <ac:chgData name="Sheree Horton" userId="702b386550d7a1b8" providerId="LiveId" clId="{1EC5C344-3516-4EAC-8BFB-71826D7BE18F}" dt="2023-06-24T04:19:46.163" v="22807" actId="255"/>
          <ac:spMkLst>
            <pc:docMk/>
            <pc:sldMk cId="4263930212" sldId="256"/>
            <ac:spMk id="6" creationId="{A4A2FAA5-0420-3E46-22B9-E162821C84B7}"/>
          </ac:spMkLst>
        </pc:spChg>
        <pc:spChg chg="add mod">
          <ac:chgData name="Sheree Horton" userId="702b386550d7a1b8" providerId="LiveId" clId="{1EC5C344-3516-4EAC-8BFB-71826D7BE18F}" dt="2023-06-24T04:18:34.981" v="22804" actId="1076"/>
          <ac:spMkLst>
            <pc:docMk/>
            <pc:sldMk cId="4263930212" sldId="256"/>
            <ac:spMk id="7" creationId="{DC6D170D-343A-7473-AC20-C4C8D511EEDD}"/>
          </ac:spMkLst>
        </pc:spChg>
        <pc:picChg chg="add del mod">
          <ac:chgData name="Sheree Horton" userId="702b386550d7a1b8" providerId="LiveId" clId="{1EC5C344-3516-4EAC-8BFB-71826D7BE18F}" dt="2023-06-23T23:09:00.061" v="17577" actId="478"/>
          <ac:picMkLst>
            <pc:docMk/>
            <pc:sldMk cId="4263930212" sldId="256"/>
            <ac:picMk id="4" creationId="{F2FD730E-5AFF-4D5C-4EB1-8A67CA00A76B}"/>
          </ac:picMkLst>
        </pc:picChg>
        <pc:picChg chg="del mod">
          <ac:chgData name="Sheree Horton" userId="702b386550d7a1b8" providerId="LiveId" clId="{1EC5C344-3516-4EAC-8BFB-71826D7BE18F}" dt="2023-06-24T04:17:56.952" v="22798" actId="478"/>
          <ac:picMkLst>
            <pc:docMk/>
            <pc:sldMk cId="4263930212" sldId="256"/>
            <ac:picMk id="5" creationId="{D5EC49A4-D83D-9F45-CD86-4F68D03187FE}"/>
          </ac:picMkLst>
        </pc:picChg>
        <pc:picChg chg="add del mod">
          <ac:chgData name="Sheree Horton" userId="702b386550d7a1b8" providerId="LiveId" clId="{1EC5C344-3516-4EAC-8BFB-71826D7BE18F}" dt="2023-06-24T04:16:05.278" v="22744" actId="478"/>
          <ac:picMkLst>
            <pc:docMk/>
            <pc:sldMk cId="4263930212" sldId="256"/>
            <ac:picMk id="8" creationId="{E97D831A-FBBF-1818-02AA-5128E2C8A751}"/>
          </ac:picMkLst>
        </pc:picChg>
        <pc:picChg chg="add mod">
          <ac:chgData name="Sheree Horton" userId="702b386550d7a1b8" providerId="LiveId" clId="{1EC5C344-3516-4EAC-8BFB-71826D7BE18F}" dt="2023-06-24T04:18:37.444" v="22805" actId="1076"/>
          <ac:picMkLst>
            <pc:docMk/>
            <pc:sldMk cId="4263930212" sldId="256"/>
            <ac:picMk id="10" creationId="{2BFACD06-6CC9-112B-53C4-E3B1E1819034}"/>
          </ac:picMkLst>
        </pc:picChg>
      </pc:sldChg>
      <pc:sldChg chg="addSp delSp modSp del mod">
        <pc:chgData name="Sheree Horton" userId="702b386550d7a1b8" providerId="LiveId" clId="{1EC5C344-3516-4EAC-8BFB-71826D7BE18F}" dt="2023-06-24T04:02:36.799" v="22743" actId="2696"/>
        <pc:sldMkLst>
          <pc:docMk/>
          <pc:sldMk cId="2986593920" sldId="257"/>
        </pc:sldMkLst>
        <pc:spChg chg="mod">
          <ac:chgData name="Sheree Horton" userId="702b386550d7a1b8" providerId="LiveId" clId="{1EC5C344-3516-4EAC-8BFB-71826D7BE18F}" dt="2023-06-23T23:28:40.084" v="17927" actId="1076"/>
          <ac:spMkLst>
            <pc:docMk/>
            <pc:sldMk cId="2986593920" sldId="257"/>
            <ac:spMk id="2" creationId="{5D224C76-A824-4559-E4C5-2FAA0C416962}"/>
          </ac:spMkLst>
        </pc:spChg>
        <pc:spChg chg="add mod">
          <ac:chgData name="Sheree Horton" userId="702b386550d7a1b8" providerId="LiveId" clId="{1EC5C344-3516-4EAC-8BFB-71826D7BE18F}" dt="2023-06-24T03:58:11.476" v="22696" actId="21"/>
          <ac:spMkLst>
            <pc:docMk/>
            <pc:sldMk cId="2986593920" sldId="257"/>
            <ac:spMk id="4" creationId="{620D5581-8D24-DBD0-AABD-E87CE308ADE6}"/>
          </ac:spMkLst>
        </pc:spChg>
        <pc:picChg chg="del mod">
          <ac:chgData name="Sheree Horton" userId="702b386550d7a1b8" providerId="LiveId" clId="{1EC5C344-3516-4EAC-8BFB-71826D7BE18F}" dt="2023-06-24T03:58:11.476" v="22696" actId="21"/>
          <ac:picMkLst>
            <pc:docMk/>
            <pc:sldMk cId="2986593920" sldId="257"/>
            <ac:picMk id="6" creationId="{A977C8B2-B4E3-FBA9-3769-C304F0622334}"/>
          </ac:picMkLst>
        </pc:picChg>
      </pc:sldChg>
      <pc:sldChg chg="addSp modSp mod modAnim">
        <pc:chgData name="Sheree Horton" userId="702b386550d7a1b8" providerId="LiveId" clId="{1EC5C344-3516-4EAC-8BFB-71826D7BE18F}" dt="2023-06-24T05:09:49.681" v="22843"/>
        <pc:sldMkLst>
          <pc:docMk/>
          <pc:sldMk cId="2535000751" sldId="259"/>
        </pc:sldMkLst>
        <pc:spChg chg="mod">
          <ac:chgData name="Sheree Horton" userId="702b386550d7a1b8" providerId="LiveId" clId="{1EC5C344-3516-4EAC-8BFB-71826D7BE18F}" dt="2023-06-23T23:18:42.858" v="17885" actId="14100"/>
          <ac:spMkLst>
            <pc:docMk/>
            <pc:sldMk cId="2535000751" sldId="259"/>
            <ac:spMk id="2" creationId="{800168D3-0899-3F1C-44BA-3F50BEF5B846}"/>
          </ac:spMkLst>
        </pc:spChg>
        <pc:spChg chg="add mod">
          <ac:chgData name="Sheree Horton" userId="702b386550d7a1b8" providerId="LiveId" clId="{1EC5C344-3516-4EAC-8BFB-71826D7BE18F}" dt="2023-06-23T23:20:44.879" v="17907" actId="14100"/>
          <ac:spMkLst>
            <pc:docMk/>
            <pc:sldMk cId="2535000751" sldId="259"/>
            <ac:spMk id="3" creationId="{69BECE19-9C73-510A-4BAD-7818DA3EF220}"/>
          </ac:spMkLst>
        </pc:spChg>
        <pc:spChg chg="add mod">
          <ac:chgData name="Sheree Horton" userId="702b386550d7a1b8" providerId="LiveId" clId="{1EC5C344-3516-4EAC-8BFB-71826D7BE18F}" dt="2023-06-24T05:09:21.750" v="22841" actId="1076"/>
          <ac:spMkLst>
            <pc:docMk/>
            <pc:sldMk cId="2535000751" sldId="259"/>
            <ac:spMk id="4" creationId="{D5788DF6-EEEC-914D-CBAA-81FB41B1EF56}"/>
          </ac:spMkLst>
        </pc:spChg>
        <pc:spChg chg="mod">
          <ac:chgData name="Sheree Horton" userId="702b386550d7a1b8" providerId="LiveId" clId="{1EC5C344-3516-4EAC-8BFB-71826D7BE18F}" dt="2023-06-23T23:20:07.661" v="17902" actId="14100"/>
          <ac:spMkLst>
            <pc:docMk/>
            <pc:sldMk cId="2535000751" sldId="259"/>
            <ac:spMk id="8" creationId="{F974E595-DB35-722E-BF1A-3FACFA9F853A}"/>
          </ac:spMkLst>
        </pc:spChg>
        <pc:spChg chg="mod">
          <ac:chgData name="Sheree Horton" userId="702b386550d7a1b8" providerId="LiveId" clId="{1EC5C344-3516-4EAC-8BFB-71826D7BE18F}" dt="2023-06-24T05:09:28.810" v="22842" actId="1076"/>
          <ac:spMkLst>
            <pc:docMk/>
            <pc:sldMk cId="2535000751" sldId="259"/>
            <ac:spMk id="9" creationId="{60DBC154-E3B2-A210-10BB-2E5F92E4615F}"/>
          </ac:spMkLst>
        </pc:spChg>
        <pc:picChg chg="mod">
          <ac:chgData name="Sheree Horton" userId="702b386550d7a1b8" providerId="LiveId" clId="{1EC5C344-3516-4EAC-8BFB-71826D7BE18F}" dt="2023-06-23T23:21:03.198" v="17910" actId="1076"/>
          <ac:picMkLst>
            <pc:docMk/>
            <pc:sldMk cId="2535000751" sldId="259"/>
            <ac:picMk id="7" creationId="{61D12BE9-854A-DBD6-FE32-BC8828708810}"/>
          </ac:picMkLst>
        </pc:picChg>
      </pc:sldChg>
      <pc:sldChg chg="addSp delSp modSp mod ord">
        <pc:chgData name="Sheree Horton" userId="702b386550d7a1b8" providerId="LiveId" clId="{1EC5C344-3516-4EAC-8BFB-71826D7BE18F}" dt="2023-06-24T03:25:35.446" v="22526" actId="14734"/>
        <pc:sldMkLst>
          <pc:docMk/>
          <pc:sldMk cId="123436253" sldId="260"/>
        </pc:sldMkLst>
        <pc:spChg chg="mod">
          <ac:chgData name="Sheree Horton" userId="702b386550d7a1b8" providerId="LiveId" clId="{1EC5C344-3516-4EAC-8BFB-71826D7BE18F}" dt="2023-06-24T03:15:21.702" v="21972" actId="14100"/>
          <ac:spMkLst>
            <pc:docMk/>
            <pc:sldMk cId="123436253" sldId="260"/>
            <ac:spMk id="2" creationId="{2C89530F-CD96-065A-D566-BD827296F405}"/>
          </ac:spMkLst>
        </pc:spChg>
        <pc:graphicFrameChg chg="add del mod">
          <ac:chgData name="Sheree Horton" userId="702b386550d7a1b8" providerId="LiveId" clId="{1EC5C344-3516-4EAC-8BFB-71826D7BE18F}" dt="2023-06-24T03:18:59.431" v="22108" actId="478"/>
          <ac:graphicFrameMkLst>
            <pc:docMk/>
            <pc:sldMk cId="123436253" sldId="260"/>
            <ac:graphicFrameMk id="5" creationId="{C470433E-12F5-C948-A00B-1CE3127707A1}"/>
          </ac:graphicFrameMkLst>
        </pc:graphicFrameChg>
        <pc:graphicFrameChg chg="add mod modGraphic">
          <ac:chgData name="Sheree Horton" userId="702b386550d7a1b8" providerId="LiveId" clId="{1EC5C344-3516-4EAC-8BFB-71826D7BE18F}" dt="2023-06-24T03:25:35.446" v="22526" actId="14734"/>
          <ac:graphicFrameMkLst>
            <pc:docMk/>
            <pc:sldMk cId="123436253" sldId="260"/>
            <ac:graphicFrameMk id="6" creationId="{AE7B527E-103F-5674-5822-90EA2E16DC02}"/>
          </ac:graphicFrameMkLst>
        </pc:graphicFrameChg>
        <pc:graphicFrameChg chg="del mod modGraphic">
          <ac:chgData name="Sheree Horton" userId="702b386550d7a1b8" providerId="LiveId" clId="{1EC5C344-3516-4EAC-8BFB-71826D7BE18F}" dt="2023-06-24T03:24:59.338" v="22523" actId="478"/>
          <ac:graphicFrameMkLst>
            <pc:docMk/>
            <pc:sldMk cId="123436253" sldId="260"/>
            <ac:graphicFrameMk id="9" creationId="{0D2BA459-9E6F-4723-D617-E43B50DBF80E}"/>
          </ac:graphicFrameMkLst>
        </pc:graphicFrameChg>
        <pc:picChg chg="add del mod">
          <ac:chgData name="Sheree Horton" userId="702b386550d7a1b8" providerId="LiveId" clId="{1EC5C344-3516-4EAC-8BFB-71826D7BE18F}" dt="2023-06-24T03:18:14.622" v="22103" actId="478"/>
          <ac:picMkLst>
            <pc:docMk/>
            <pc:sldMk cId="123436253" sldId="260"/>
            <ac:picMk id="4" creationId="{D725929C-178F-05BD-3A03-90A984D14848}"/>
          </ac:picMkLst>
        </pc:picChg>
      </pc:sldChg>
      <pc:sldChg chg="ord modAnim">
        <pc:chgData name="Sheree Horton" userId="702b386550d7a1b8" providerId="LiveId" clId="{1EC5C344-3516-4EAC-8BFB-71826D7BE18F}" dt="2023-06-23T23:24:42.530" v="17918"/>
        <pc:sldMkLst>
          <pc:docMk/>
          <pc:sldMk cId="1156148448" sldId="261"/>
        </pc:sldMkLst>
      </pc:sldChg>
      <pc:sldChg chg="modSp del mod ord">
        <pc:chgData name="Sheree Horton" userId="702b386550d7a1b8" providerId="LiveId" clId="{1EC5C344-3516-4EAC-8BFB-71826D7BE18F}" dt="2023-06-24T03:11:04.382" v="21920" actId="2696"/>
        <pc:sldMkLst>
          <pc:docMk/>
          <pc:sldMk cId="1763425718" sldId="262"/>
        </pc:sldMkLst>
        <pc:spChg chg="mod">
          <ac:chgData name="Sheree Horton" userId="702b386550d7a1b8" providerId="LiveId" clId="{1EC5C344-3516-4EAC-8BFB-71826D7BE18F}" dt="2023-06-23T02:04:05.574" v="7877" actId="1037"/>
          <ac:spMkLst>
            <pc:docMk/>
            <pc:sldMk cId="1763425718" sldId="262"/>
            <ac:spMk id="2" creationId="{5D224C76-A824-4559-E4C5-2FAA0C416962}"/>
          </ac:spMkLst>
        </pc:spChg>
        <pc:picChg chg="mod">
          <ac:chgData name="Sheree Horton" userId="702b386550d7a1b8" providerId="LiveId" clId="{1EC5C344-3516-4EAC-8BFB-71826D7BE18F}" dt="2023-06-23T02:03:52.572" v="7852" actId="14100"/>
          <ac:picMkLst>
            <pc:docMk/>
            <pc:sldMk cId="1763425718" sldId="262"/>
            <ac:picMk id="1026" creationId="{5DA060DA-3251-8E63-004C-CC7A3368BE49}"/>
          </ac:picMkLst>
        </pc:picChg>
      </pc:sldChg>
      <pc:sldChg chg="addSp delSp modSp del mod setBg">
        <pc:chgData name="Sheree Horton" userId="702b386550d7a1b8" providerId="LiveId" clId="{1EC5C344-3516-4EAC-8BFB-71826D7BE18F}" dt="2023-06-22T20:43:49.950" v="4138" actId="2696"/>
        <pc:sldMkLst>
          <pc:docMk/>
          <pc:sldMk cId="766905593" sldId="263"/>
        </pc:sldMkLst>
        <pc:spChg chg="add del mod">
          <ac:chgData name="Sheree Horton" userId="702b386550d7a1b8" providerId="LiveId" clId="{1EC5C344-3516-4EAC-8BFB-71826D7BE18F}" dt="2023-06-22T20:42:04.552" v="4131" actId="1076"/>
          <ac:spMkLst>
            <pc:docMk/>
            <pc:sldMk cId="766905593" sldId="263"/>
            <ac:spMk id="2" creationId="{236801AB-3117-C47D-E70E-504F2A1A1B6B}"/>
          </ac:spMkLst>
        </pc:spChg>
        <pc:spChg chg="add del mod">
          <ac:chgData name="Sheree Horton" userId="702b386550d7a1b8" providerId="LiveId" clId="{1EC5C344-3516-4EAC-8BFB-71826D7BE18F}" dt="2023-06-22T20:36:44.703" v="4084" actId="478"/>
          <ac:spMkLst>
            <pc:docMk/>
            <pc:sldMk cId="766905593" sldId="263"/>
            <ac:spMk id="6" creationId="{F2716AA2-F159-6F37-AF80-94FDC591D921}"/>
          </ac:spMkLst>
        </pc:spChg>
        <pc:spChg chg="add">
          <ac:chgData name="Sheree Horton" userId="702b386550d7a1b8" providerId="LiveId" clId="{1EC5C344-3516-4EAC-8BFB-71826D7BE18F}" dt="2023-06-22T20:39:15.961" v="4102" actId="26606"/>
          <ac:spMkLst>
            <pc:docMk/>
            <pc:sldMk cId="766905593" sldId="263"/>
            <ac:spMk id="10" creationId="{B9C04DC5-313B-4FE4-B868-5672A376419F}"/>
          </ac:spMkLst>
        </pc:spChg>
        <pc:spChg chg="add del">
          <ac:chgData name="Sheree Horton" userId="702b386550d7a1b8" providerId="LiveId" clId="{1EC5C344-3516-4EAC-8BFB-71826D7BE18F}" dt="2023-06-22T20:38:44.797" v="4101" actId="26606"/>
          <ac:spMkLst>
            <pc:docMk/>
            <pc:sldMk cId="766905593" sldId="263"/>
            <ac:spMk id="13" creationId="{B9C04DC5-313B-4FE4-B868-5672A376419F}"/>
          </ac:spMkLst>
        </pc:spChg>
        <pc:spChg chg="add">
          <ac:chgData name="Sheree Horton" userId="702b386550d7a1b8" providerId="LiveId" clId="{1EC5C344-3516-4EAC-8BFB-71826D7BE18F}" dt="2023-06-22T20:39:15.961" v="4102" actId="26606"/>
          <ac:spMkLst>
            <pc:docMk/>
            <pc:sldMk cId="766905593" sldId="263"/>
            <ac:spMk id="18" creationId="{329FDD08-42D8-4AFF-90E5-5DAA5BC4CBD8}"/>
          </ac:spMkLst>
        </pc:spChg>
        <pc:spChg chg="add del">
          <ac:chgData name="Sheree Horton" userId="702b386550d7a1b8" providerId="LiveId" clId="{1EC5C344-3516-4EAC-8BFB-71826D7BE18F}" dt="2023-06-22T20:38:44.797" v="4101" actId="26606"/>
          <ac:spMkLst>
            <pc:docMk/>
            <pc:sldMk cId="766905593" sldId="263"/>
            <ac:spMk id="19" creationId="{329FDD08-42D8-4AFF-90E5-5DAA5BC4CBD8}"/>
          </ac:spMkLst>
        </pc:spChg>
        <pc:spChg chg="add">
          <ac:chgData name="Sheree Horton" userId="702b386550d7a1b8" providerId="LiveId" clId="{1EC5C344-3516-4EAC-8BFB-71826D7BE18F}" dt="2023-06-22T20:39:15.961" v="4102" actId="26606"/>
          <ac:spMkLst>
            <pc:docMk/>
            <pc:sldMk cId="766905593" sldId="263"/>
            <ac:spMk id="20" creationId="{CCC86F1E-8E2D-4B0B-BB05-41E8E936CB9B}"/>
          </ac:spMkLst>
        </pc:spChg>
        <pc:spChg chg="add del">
          <ac:chgData name="Sheree Horton" userId="702b386550d7a1b8" providerId="LiveId" clId="{1EC5C344-3516-4EAC-8BFB-71826D7BE18F}" dt="2023-06-22T20:38:44.797" v="4101" actId="26606"/>
          <ac:spMkLst>
            <pc:docMk/>
            <pc:sldMk cId="766905593" sldId="263"/>
            <ac:spMk id="21" creationId="{7EDB5ED3-2038-4003-9C79-392EC7DBB056}"/>
          </ac:spMkLst>
        </pc:spChg>
        <pc:spChg chg="add del">
          <ac:chgData name="Sheree Horton" userId="702b386550d7a1b8" providerId="LiveId" clId="{1EC5C344-3516-4EAC-8BFB-71826D7BE18F}" dt="2023-06-22T20:38:44.797" v="4101" actId="26606"/>
          <ac:spMkLst>
            <pc:docMk/>
            <pc:sldMk cId="766905593" sldId="263"/>
            <ac:spMk id="23" creationId="{60066950-B73B-4359-B169-435F774D9516}"/>
          </ac:spMkLst>
        </pc:spChg>
        <pc:picChg chg="add mod">
          <ac:chgData name="Sheree Horton" userId="702b386550d7a1b8" providerId="LiveId" clId="{1EC5C344-3516-4EAC-8BFB-71826D7BE18F}" dt="2023-06-22T20:43:40.998" v="4137" actId="14100"/>
          <ac:picMkLst>
            <pc:docMk/>
            <pc:sldMk cId="766905593" sldId="263"/>
            <ac:picMk id="4" creationId="{0B4ED1D4-0B7F-8897-EF09-59E6F937CD91}"/>
          </ac:picMkLst>
        </pc:picChg>
        <pc:picChg chg="add">
          <ac:chgData name="Sheree Horton" userId="702b386550d7a1b8" providerId="LiveId" clId="{1EC5C344-3516-4EAC-8BFB-71826D7BE18F}" dt="2023-06-22T20:39:15.961" v="4102" actId="26606"/>
          <ac:picMkLst>
            <pc:docMk/>
            <pc:sldMk cId="766905593" sldId="263"/>
            <ac:picMk id="7" creationId="{7594FC8B-8CD2-407F-94F1-9C71F5AEC2B6}"/>
          </ac:picMkLst>
        </pc:picChg>
        <pc:picChg chg="add">
          <ac:chgData name="Sheree Horton" userId="702b386550d7a1b8" providerId="LiveId" clId="{1EC5C344-3516-4EAC-8BFB-71826D7BE18F}" dt="2023-06-22T20:39:15.961" v="4102" actId="26606"/>
          <ac:picMkLst>
            <pc:docMk/>
            <pc:sldMk cId="766905593" sldId="263"/>
            <ac:picMk id="8" creationId="{DBABC971-8D40-4A4F-AC60-28B9172789B9}"/>
          </ac:picMkLst>
        </pc:picChg>
        <pc:picChg chg="add del">
          <ac:chgData name="Sheree Horton" userId="702b386550d7a1b8" providerId="LiveId" clId="{1EC5C344-3516-4EAC-8BFB-71826D7BE18F}" dt="2023-06-22T20:38:44.797" v="4101" actId="26606"/>
          <ac:picMkLst>
            <pc:docMk/>
            <pc:sldMk cId="766905593" sldId="263"/>
            <ac:picMk id="9" creationId="{7594FC8B-8CD2-407F-94F1-9C71F5AEC2B6}"/>
          </ac:picMkLst>
        </pc:picChg>
        <pc:picChg chg="add del">
          <ac:chgData name="Sheree Horton" userId="702b386550d7a1b8" providerId="LiveId" clId="{1EC5C344-3516-4EAC-8BFB-71826D7BE18F}" dt="2023-06-22T20:38:44.797" v="4101" actId="26606"/>
          <ac:picMkLst>
            <pc:docMk/>
            <pc:sldMk cId="766905593" sldId="263"/>
            <ac:picMk id="11" creationId="{DBABC971-8D40-4A4F-AC60-28B9172789B9}"/>
          </ac:picMkLst>
        </pc:picChg>
        <pc:picChg chg="del">
          <ac:chgData name="Sheree Horton" userId="702b386550d7a1b8" providerId="LiveId" clId="{1EC5C344-3516-4EAC-8BFB-71826D7BE18F}" dt="2023-06-22T20:35:12.004" v="4073" actId="478"/>
          <ac:picMkLst>
            <pc:docMk/>
            <pc:sldMk cId="766905593" sldId="263"/>
            <ac:picMk id="12" creationId="{2EAAD28A-67AE-EA7E-C550-E86ECCA7F25D}"/>
          </ac:picMkLst>
        </pc:picChg>
        <pc:picChg chg="add">
          <ac:chgData name="Sheree Horton" userId="702b386550d7a1b8" providerId="LiveId" clId="{1EC5C344-3516-4EAC-8BFB-71826D7BE18F}" dt="2023-06-22T20:39:15.961" v="4102" actId="26606"/>
          <ac:picMkLst>
            <pc:docMk/>
            <pc:sldMk cId="766905593" sldId="263"/>
            <ac:picMk id="14" creationId="{791AE23E-90C9-4963-96E2-8DADBFC3BC09}"/>
          </ac:picMkLst>
        </pc:picChg>
        <pc:picChg chg="add del">
          <ac:chgData name="Sheree Horton" userId="702b386550d7a1b8" providerId="LiveId" clId="{1EC5C344-3516-4EAC-8BFB-71826D7BE18F}" dt="2023-06-22T20:38:44.797" v="4101" actId="26606"/>
          <ac:picMkLst>
            <pc:docMk/>
            <pc:sldMk cId="766905593" sldId="263"/>
            <ac:picMk id="15" creationId="{791AE23E-90C9-4963-96E2-8DADBFC3BC09}"/>
          </ac:picMkLst>
        </pc:picChg>
        <pc:picChg chg="add">
          <ac:chgData name="Sheree Horton" userId="702b386550d7a1b8" providerId="LiveId" clId="{1EC5C344-3516-4EAC-8BFB-71826D7BE18F}" dt="2023-06-22T20:39:15.961" v="4102" actId="26606"/>
          <ac:picMkLst>
            <pc:docMk/>
            <pc:sldMk cId="766905593" sldId="263"/>
            <ac:picMk id="16" creationId="{C5F93E90-4379-4AAC-B021-E5FA6D974AED}"/>
          </ac:picMkLst>
        </pc:picChg>
        <pc:picChg chg="add del">
          <ac:chgData name="Sheree Horton" userId="702b386550d7a1b8" providerId="LiveId" clId="{1EC5C344-3516-4EAC-8BFB-71826D7BE18F}" dt="2023-06-22T20:38:44.797" v="4101" actId="26606"/>
          <ac:picMkLst>
            <pc:docMk/>
            <pc:sldMk cId="766905593" sldId="263"/>
            <ac:picMk id="17" creationId="{C5F93E90-4379-4AAC-B021-E5FA6D974AED}"/>
          </ac:picMkLst>
        </pc:picChg>
      </pc:sldChg>
      <pc:sldChg chg="addSp delSp modSp del mod">
        <pc:chgData name="Sheree Horton" userId="702b386550d7a1b8" providerId="LiveId" clId="{1EC5C344-3516-4EAC-8BFB-71826D7BE18F}" dt="2023-06-22T23:30:05.733" v="7803" actId="47"/>
        <pc:sldMkLst>
          <pc:docMk/>
          <pc:sldMk cId="99848170" sldId="264"/>
        </pc:sldMkLst>
        <pc:spChg chg="mod">
          <ac:chgData name="Sheree Horton" userId="702b386550d7a1b8" providerId="LiveId" clId="{1EC5C344-3516-4EAC-8BFB-71826D7BE18F}" dt="2023-06-22T21:22:54.096" v="4234" actId="20577"/>
          <ac:spMkLst>
            <pc:docMk/>
            <pc:sldMk cId="99848170" sldId="264"/>
            <ac:spMk id="2" creationId="{236801AB-3117-C47D-E70E-504F2A1A1B6B}"/>
          </ac:spMkLst>
        </pc:spChg>
        <pc:spChg chg="add del mod">
          <ac:chgData name="Sheree Horton" userId="702b386550d7a1b8" providerId="LiveId" clId="{1EC5C344-3516-4EAC-8BFB-71826D7BE18F}" dt="2023-06-22T21:22:42.631" v="4226" actId="6549"/>
          <ac:spMkLst>
            <pc:docMk/>
            <pc:sldMk cId="99848170" sldId="264"/>
            <ac:spMk id="5" creationId="{D07D6019-31E2-6A43-F2AA-DCD4E6FD3DD5}"/>
          </ac:spMkLst>
        </pc:spChg>
        <pc:picChg chg="add del">
          <ac:chgData name="Sheree Horton" userId="702b386550d7a1b8" providerId="LiveId" clId="{1EC5C344-3516-4EAC-8BFB-71826D7BE18F}" dt="2023-06-22T21:22:35.572" v="4223" actId="478"/>
          <ac:picMkLst>
            <pc:docMk/>
            <pc:sldMk cId="99848170" sldId="264"/>
            <ac:picMk id="4" creationId="{5947C6CA-8CE3-7E85-2A5D-876F3160FF30}"/>
          </ac:picMkLst>
        </pc:picChg>
      </pc:sldChg>
      <pc:sldChg chg="modSp del mod">
        <pc:chgData name="Sheree Horton" userId="702b386550d7a1b8" providerId="LiveId" clId="{1EC5C344-3516-4EAC-8BFB-71826D7BE18F}" dt="2023-06-22T23:30:12.929" v="7804" actId="47"/>
        <pc:sldMkLst>
          <pc:docMk/>
          <pc:sldMk cId="2104178764" sldId="265"/>
        </pc:sldMkLst>
        <pc:spChg chg="mod">
          <ac:chgData name="Sheree Horton" userId="702b386550d7a1b8" providerId="LiveId" clId="{1EC5C344-3516-4EAC-8BFB-71826D7BE18F}" dt="2023-06-22T21:19:20.064" v="4197" actId="20577"/>
          <ac:spMkLst>
            <pc:docMk/>
            <pc:sldMk cId="2104178764" sldId="265"/>
            <ac:spMk id="6" creationId="{9492BFC9-246E-A84D-22D4-A9A23673C5E3}"/>
          </ac:spMkLst>
        </pc:spChg>
      </pc:sldChg>
      <pc:sldChg chg="modSp del mod">
        <pc:chgData name="Sheree Horton" userId="702b386550d7a1b8" providerId="LiveId" clId="{1EC5C344-3516-4EAC-8BFB-71826D7BE18F}" dt="2023-06-22T23:30:15.100" v="7805" actId="47"/>
        <pc:sldMkLst>
          <pc:docMk/>
          <pc:sldMk cId="501844850" sldId="266"/>
        </pc:sldMkLst>
        <pc:spChg chg="mod">
          <ac:chgData name="Sheree Horton" userId="702b386550d7a1b8" providerId="LiveId" clId="{1EC5C344-3516-4EAC-8BFB-71826D7BE18F}" dt="2023-06-22T21:22:52.752" v="4233" actId="14100"/>
          <ac:spMkLst>
            <pc:docMk/>
            <pc:sldMk cId="501844850" sldId="266"/>
            <ac:spMk id="3" creationId="{9A4FF53D-F0B7-0E94-3047-777F857C9487}"/>
          </ac:spMkLst>
        </pc:spChg>
        <pc:spChg chg="mod">
          <ac:chgData name="Sheree Horton" userId="702b386550d7a1b8" providerId="LiveId" clId="{1EC5C344-3516-4EAC-8BFB-71826D7BE18F}" dt="2023-06-22T21:20:01.507" v="4212" actId="14100"/>
          <ac:spMkLst>
            <pc:docMk/>
            <pc:sldMk cId="501844850" sldId="266"/>
            <ac:spMk id="6" creationId="{9492BFC9-246E-A84D-22D4-A9A23673C5E3}"/>
          </ac:spMkLst>
        </pc:spChg>
      </pc:sldChg>
      <pc:sldChg chg="modSp del mod">
        <pc:chgData name="Sheree Horton" userId="702b386550d7a1b8" providerId="LiveId" clId="{1EC5C344-3516-4EAC-8BFB-71826D7BE18F}" dt="2023-06-22T23:30:17.903" v="7806" actId="47"/>
        <pc:sldMkLst>
          <pc:docMk/>
          <pc:sldMk cId="1087854746" sldId="267"/>
        </pc:sldMkLst>
        <pc:spChg chg="mod">
          <ac:chgData name="Sheree Horton" userId="702b386550d7a1b8" providerId="LiveId" clId="{1EC5C344-3516-4EAC-8BFB-71826D7BE18F}" dt="2023-06-15T02:55:22.345" v="4013" actId="14100"/>
          <ac:spMkLst>
            <pc:docMk/>
            <pc:sldMk cId="1087854746" sldId="267"/>
            <ac:spMk id="3" creationId="{9A4FF53D-F0B7-0E94-3047-777F857C9487}"/>
          </ac:spMkLst>
        </pc:spChg>
        <pc:spChg chg="mod">
          <ac:chgData name="Sheree Horton" userId="702b386550d7a1b8" providerId="LiveId" clId="{1EC5C344-3516-4EAC-8BFB-71826D7BE18F}" dt="2023-06-15T02:54:54.968" v="4008" actId="14100"/>
          <ac:spMkLst>
            <pc:docMk/>
            <pc:sldMk cId="1087854746" sldId="267"/>
            <ac:spMk id="6" creationId="{9492BFC9-246E-A84D-22D4-A9A23673C5E3}"/>
          </ac:spMkLst>
        </pc:spChg>
      </pc:sldChg>
      <pc:sldChg chg="modSp del mod">
        <pc:chgData name="Sheree Horton" userId="702b386550d7a1b8" providerId="LiveId" clId="{1EC5C344-3516-4EAC-8BFB-71826D7BE18F}" dt="2023-06-22T23:30:19.362" v="7807" actId="47"/>
        <pc:sldMkLst>
          <pc:docMk/>
          <pc:sldMk cId="1637151731" sldId="268"/>
        </pc:sldMkLst>
        <pc:spChg chg="mod">
          <ac:chgData name="Sheree Horton" userId="702b386550d7a1b8" providerId="LiveId" clId="{1EC5C344-3516-4EAC-8BFB-71826D7BE18F}" dt="2023-06-15T02:58:14.250" v="4047" actId="1076"/>
          <ac:spMkLst>
            <pc:docMk/>
            <pc:sldMk cId="1637151731" sldId="268"/>
            <ac:spMk id="3" creationId="{9A4FF53D-F0B7-0E94-3047-777F857C9487}"/>
          </ac:spMkLst>
        </pc:spChg>
        <pc:spChg chg="mod">
          <ac:chgData name="Sheree Horton" userId="702b386550d7a1b8" providerId="LiveId" clId="{1EC5C344-3516-4EAC-8BFB-71826D7BE18F}" dt="2023-06-15T02:58:20.257" v="4048" actId="14100"/>
          <ac:spMkLst>
            <pc:docMk/>
            <pc:sldMk cId="1637151731" sldId="268"/>
            <ac:spMk id="6" creationId="{9492BFC9-246E-A84D-22D4-A9A23673C5E3}"/>
          </ac:spMkLst>
        </pc:spChg>
        <pc:picChg chg="mod">
          <ac:chgData name="Sheree Horton" userId="702b386550d7a1b8" providerId="LiveId" clId="{1EC5C344-3516-4EAC-8BFB-71826D7BE18F}" dt="2023-06-15T02:59:50.025" v="4065" actId="1035"/>
          <ac:picMkLst>
            <pc:docMk/>
            <pc:sldMk cId="1637151731" sldId="268"/>
            <ac:picMk id="12" creationId="{2864EB81-DA4F-FFF0-4D51-0DE9F5A6D197}"/>
          </ac:picMkLst>
        </pc:picChg>
      </pc:sldChg>
      <pc:sldChg chg="del ord">
        <pc:chgData name="Sheree Horton" userId="702b386550d7a1b8" providerId="LiveId" clId="{1EC5C344-3516-4EAC-8BFB-71826D7BE18F}" dt="2023-06-24T01:31:19.556" v="19007" actId="2696"/>
        <pc:sldMkLst>
          <pc:docMk/>
          <pc:sldMk cId="2320103127" sldId="269"/>
        </pc:sldMkLst>
      </pc:sldChg>
      <pc:sldChg chg="addSp delSp modSp mod ord modAnim">
        <pc:chgData name="Sheree Horton" userId="702b386550d7a1b8" providerId="LiveId" clId="{1EC5C344-3516-4EAC-8BFB-71826D7BE18F}" dt="2023-06-24T03:33:39.449" v="22619"/>
        <pc:sldMkLst>
          <pc:docMk/>
          <pc:sldMk cId="1930036653" sldId="270"/>
        </pc:sldMkLst>
        <pc:spChg chg="mod">
          <ac:chgData name="Sheree Horton" userId="702b386550d7a1b8" providerId="LiveId" clId="{1EC5C344-3516-4EAC-8BFB-71826D7BE18F}" dt="2023-06-23T02:46:32.180" v="7961" actId="14100"/>
          <ac:spMkLst>
            <pc:docMk/>
            <pc:sldMk cId="1930036653" sldId="270"/>
            <ac:spMk id="2" creationId="{4FA02071-CCB9-B451-107C-82F9E484D074}"/>
          </ac:spMkLst>
        </pc:spChg>
        <pc:spChg chg="add del mod">
          <ac:chgData name="Sheree Horton" userId="702b386550d7a1b8" providerId="LiveId" clId="{1EC5C344-3516-4EAC-8BFB-71826D7BE18F}" dt="2023-06-14T20:30:54.452" v="653" actId="767"/>
          <ac:spMkLst>
            <pc:docMk/>
            <pc:sldMk cId="1930036653" sldId="270"/>
            <ac:spMk id="3" creationId="{B6320EAB-1A49-993B-8661-EEE75DAA257E}"/>
          </ac:spMkLst>
        </pc:spChg>
        <pc:spChg chg="mod">
          <ac:chgData name="Sheree Horton" userId="702b386550d7a1b8" providerId="LiveId" clId="{1EC5C344-3516-4EAC-8BFB-71826D7BE18F}" dt="2023-06-23T02:48:36.984" v="7989" actId="1037"/>
          <ac:spMkLst>
            <pc:docMk/>
            <pc:sldMk cId="1930036653" sldId="270"/>
            <ac:spMk id="7" creationId="{22027109-680B-D227-B69A-529D645FF7B5}"/>
          </ac:spMkLst>
        </pc:spChg>
        <pc:spChg chg="mod">
          <ac:chgData name="Sheree Horton" userId="702b386550d7a1b8" providerId="LiveId" clId="{1EC5C344-3516-4EAC-8BFB-71826D7BE18F}" dt="2023-06-23T02:48:59.260" v="8009" actId="1037"/>
          <ac:spMkLst>
            <pc:docMk/>
            <pc:sldMk cId="1930036653" sldId="270"/>
            <ac:spMk id="8" creationId="{2C76C0FE-0CA6-ECD6-8A63-97F805D00340}"/>
          </ac:spMkLst>
        </pc:spChg>
        <pc:spChg chg="mod">
          <ac:chgData name="Sheree Horton" userId="702b386550d7a1b8" providerId="LiveId" clId="{1EC5C344-3516-4EAC-8BFB-71826D7BE18F}" dt="2023-06-23T02:49:24.860" v="8051" actId="1038"/>
          <ac:spMkLst>
            <pc:docMk/>
            <pc:sldMk cId="1930036653" sldId="270"/>
            <ac:spMk id="9" creationId="{DD5266CD-5347-09BF-F42C-BBCCD391C3E0}"/>
          </ac:spMkLst>
        </pc:spChg>
      </pc:sldChg>
      <pc:sldChg chg="modSp mod modAnim">
        <pc:chgData name="Sheree Horton" userId="702b386550d7a1b8" providerId="LiveId" clId="{1EC5C344-3516-4EAC-8BFB-71826D7BE18F}" dt="2023-06-24T01:32:46.239" v="19009"/>
        <pc:sldMkLst>
          <pc:docMk/>
          <pc:sldMk cId="4168095257" sldId="271"/>
        </pc:sldMkLst>
        <pc:spChg chg="mod">
          <ac:chgData name="Sheree Horton" userId="702b386550d7a1b8" providerId="LiveId" clId="{1EC5C344-3516-4EAC-8BFB-71826D7BE18F}" dt="2023-06-15T03:00:54.739" v="4072" actId="20577"/>
          <ac:spMkLst>
            <pc:docMk/>
            <pc:sldMk cId="4168095257" sldId="271"/>
            <ac:spMk id="2" creationId="{5D224C76-A824-4559-E4C5-2FAA0C416962}"/>
          </ac:spMkLst>
        </pc:spChg>
      </pc:sldChg>
      <pc:sldChg chg="del">
        <pc:chgData name="Sheree Horton" userId="702b386550d7a1b8" providerId="LiveId" clId="{1EC5C344-3516-4EAC-8BFB-71826D7BE18F}" dt="2023-06-24T01:33:27.757" v="19010" actId="2696"/>
        <pc:sldMkLst>
          <pc:docMk/>
          <pc:sldMk cId="1460408712" sldId="272"/>
        </pc:sldMkLst>
      </pc:sldChg>
      <pc:sldChg chg="addSp delSp modSp mod">
        <pc:chgData name="Sheree Horton" userId="702b386550d7a1b8" providerId="LiveId" clId="{1EC5C344-3516-4EAC-8BFB-71826D7BE18F}" dt="2023-06-24T02:24:02.597" v="21141" actId="1076"/>
        <pc:sldMkLst>
          <pc:docMk/>
          <pc:sldMk cId="3400924534" sldId="273"/>
        </pc:sldMkLst>
        <pc:spChg chg="mod">
          <ac:chgData name="Sheree Horton" userId="702b386550d7a1b8" providerId="LiveId" clId="{1EC5C344-3516-4EAC-8BFB-71826D7BE18F}" dt="2023-06-24T02:06:59.905" v="19808" actId="1076"/>
          <ac:spMkLst>
            <pc:docMk/>
            <pc:sldMk cId="3400924534" sldId="273"/>
            <ac:spMk id="2" creationId="{46C62B3C-ED29-735A-F670-2235D5904630}"/>
          </ac:spMkLst>
        </pc:spChg>
        <pc:spChg chg="add mod">
          <ac:chgData name="Sheree Horton" userId="702b386550d7a1b8" providerId="LiveId" clId="{1EC5C344-3516-4EAC-8BFB-71826D7BE18F}" dt="2023-06-24T02:24:02.597" v="21141" actId="1076"/>
          <ac:spMkLst>
            <pc:docMk/>
            <pc:sldMk cId="3400924534" sldId="273"/>
            <ac:spMk id="3" creationId="{0FDA9DD4-2942-3E5F-BB8A-899894E36EFA}"/>
          </ac:spMkLst>
        </pc:spChg>
        <pc:spChg chg="add mod">
          <ac:chgData name="Sheree Horton" userId="702b386550d7a1b8" providerId="LiveId" clId="{1EC5C344-3516-4EAC-8BFB-71826D7BE18F}" dt="2023-06-24T02:23:18.784" v="21088" actId="1036"/>
          <ac:spMkLst>
            <pc:docMk/>
            <pc:sldMk cId="3400924534" sldId="273"/>
            <ac:spMk id="4" creationId="{3E73E3AF-EC5E-47D0-89FD-00C53436073F}"/>
          </ac:spMkLst>
        </pc:spChg>
        <pc:spChg chg="mod">
          <ac:chgData name="Sheree Horton" userId="702b386550d7a1b8" providerId="LiveId" clId="{1EC5C344-3516-4EAC-8BFB-71826D7BE18F}" dt="2023-06-24T02:23:37.689" v="21124" actId="1036"/>
          <ac:spMkLst>
            <pc:docMk/>
            <pc:sldMk cId="3400924534" sldId="273"/>
            <ac:spMk id="6" creationId="{E45BB615-533E-5D09-BE7F-B84C813F92EF}"/>
          </ac:spMkLst>
        </pc:spChg>
        <pc:spChg chg="mod">
          <ac:chgData name="Sheree Horton" userId="702b386550d7a1b8" providerId="LiveId" clId="{1EC5C344-3516-4EAC-8BFB-71826D7BE18F}" dt="2023-06-24T02:23:27.265" v="21105" actId="1036"/>
          <ac:spMkLst>
            <pc:docMk/>
            <pc:sldMk cId="3400924534" sldId="273"/>
            <ac:spMk id="7" creationId="{00595FC2-BE36-BF62-A488-E367C74FAB9E}"/>
          </ac:spMkLst>
        </pc:spChg>
        <pc:spChg chg="add mod">
          <ac:chgData name="Sheree Horton" userId="702b386550d7a1b8" providerId="LiveId" clId="{1EC5C344-3516-4EAC-8BFB-71826D7BE18F}" dt="2023-06-24T02:23:11.075" v="21069" actId="1036"/>
          <ac:spMkLst>
            <pc:docMk/>
            <pc:sldMk cId="3400924534" sldId="273"/>
            <ac:spMk id="8" creationId="{2EE2927D-9A4B-F786-2DFC-4F07A3926B93}"/>
          </ac:spMkLst>
        </pc:spChg>
        <pc:spChg chg="add mod">
          <ac:chgData name="Sheree Horton" userId="702b386550d7a1b8" providerId="LiveId" clId="{1EC5C344-3516-4EAC-8BFB-71826D7BE18F}" dt="2023-06-24T02:23:06.365" v="21053" actId="1036"/>
          <ac:spMkLst>
            <pc:docMk/>
            <pc:sldMk cId="3400924534" sldId="273"/>
            <ac:spMk id="9" creationId="{9699555E-8028-884F-BDB5-197725DF39FB}"/>
          </ac:spMkLst>
        </pc:spChg>
        <pc:spChg chg="add del mod">
          <ac:chgData name="Sheree Horton" userId="702b386550d7a1b8" providerId="LiveId" clId="{1EC5C344-3516-4EAC-8BFB-71826D7BE18F}" dt="2023-06-24T02:22:15.890" v="20907" actId="21"/>
          <ac:spMkLst>
            <pc:docMk/>
            <pc:sldMk cId="3400924534" sldId="273"/>
            <ac:spMk id="10" creationId="{7EC30312-DA68-9439-0E52-440E33F862B8}"/>
          </ac:spMkLst>
        </pc:spChg>
        <pc:picChg chg="mod modCrop">
          <ac:chgData name="Sheree Horton" userId="702b386550d7a1b8" providerId="LiveId" clId="{1EC5C344-3516-4EAC-8BFB-71826D7BE18F}" dt="2023-06-24T02:23:43.769" v="21139" actId="1036"/>
          <ac:picMkLst>
            <pc:docMk/>
            <pc:sldMk cId="3400924534" sldId="273"/>
            <ac:picMk id="5" creationId="{E45A935F-79C6-4C2F-CC84-C68E99A7A79C}"/>
          </ac:picMkLst>
        </pc:picChg>
      </pc:sldChg>
      <pc:sldChg chg="del">
        <pc:chgData name="Sheree Horton" userId="702b386550d7a1b8" providerId="LiveId" clId="{1EC5C344-3516-4EAC-8BFB-71826D7BE18F}" dt="2023-06-24T02:21:21.130" v="20844" actId="2696"/>
        <pc:sldMkLst>
          <pc:docMk/>
          <pc:sldMk cId="2918341227" sldId="274"/>
        </pc:sldMkLst>
      </pc:sldChg>
      <pc:sldChg chg="modSp del mod">
        <pc:chgData name="Sheree Horton" userId="702b386550d7a1b8" providerId="LiveId" clId="{1EC5C344-3516-4EAC-8BFB-71826D7BE18F}" dt="2023-06-24T02:21:30.392" v="20845" actId="2696"/>
        <pc:sldMkLst>
          <pc:docMk/>
          <pc:sldMk cId="4288874" sldId="275"/>
        </pc:sldMkLst>
        <pc:spChg chg="mod">
          <ac:chgData name="Sheree Horton" userId="702b386550d7a1b8" providerId="LiveId" clId="{1EC5C344-3516-4EAC-8BFB-71826D7BE18F}" dt="2023-06-23T03:21:36.594" v="8429" actId="122"/>
          <ac:spMkLst>
            <pc:docMk/>
            <pc:sldMk cId="4288874" sldId="275"/>
            <ac:spMk id="2" creationId="{46C62B3C-ED29-735A-F670-2235D5904630}"/>
          </ac:spMkLst>
        </pc:spChg>
      </pc:sldChg>
      <pc:sldChg chg="addSp modSp mod">
        <pc:chgData name="Sheree Horton" userId="702b386550d7a1b8" providerId="LiveId" clId="{1EC5C344-3516-4EAC-8BFB-71826D7BE18F}" dt="2023-06-24T03:29:42.372" v="22616" actId="14734"/>
        <pc:sldMkLst>
          <pc:docMk/>
          <pc:sldMk cId="3485467415" sldId="276"/>
        </pc:sldMkLst>
        <pc:spChg chg="mod">
          <ac:chgData name="Sheree Horton" userId="702b386550d7a1b8" providerId="LiveId" clId="{1EC5C344-3516-4EAC-8BFB-71826D7BE18F}" dt="2023-06-24T02:25:26.659" v="21151" actId="14100"/>
          <ac:spMkLst>
            <pc:docMk/>
            <pc:sldMk cId="3485467415" sldId="276"/>
            <ac:spMk id="2" creationId="{46C62B3C-ED29-735A-F670-2235D5904630}"/>
          </ac:spMkLst>
        </pc:spChg>
        <pc:graphicFrameChg chg="add mod modGraphic">
          <ac:chgData name="Sheree Horton" userId="702b386550d7a1b8" providerId="LiveId" clId="{1EC5C344-3516-4EAC-8BFB-71826D7BE18F}" dt="2023-06-24T03:29:36.458" v="22615" actId="14734"/>
          <ac:graphicFrameMkLst>
            <pc:docMk/>
            <pc:sldMk cId="3485467415" sldId="276"/>
            <ac:graphicFrameMk id="3" creationId="{97F4B1B2-B9FA-8EBF-75EF-309479BC91F1}"/>
          </ac:graphicFrameMkLst>
        </pc:graphicFrameChg>
        <pc:graphicFrameChg chg="mod modGraphic">
          <ac:chgData name="Sheree Horton" userId="702b386550d7a1b8" providerId="LiveId" clId="{1EC5C344-3516-4EAC-8BFB-71826D7BE18F}" dt="2023-06-24T03:29:42.372" v="22616" actId="14734"/>
          <ac:graphicFrameMkLst>
            <pc:docMk/>
            <pc:sldMk cId="3485467415" sldId="276"/>
            <ac:graphicFrameMk id="9" creationId="{89BF09BD-E1EA-2F04-99E7-1AC8F2857289}"/>
          </ac:graphicFrameMkLst>
        </pc:graphicFrameChg>
      </pc:sldChg>
      <pc:sldChg chg="delSp modSp del mod">
        <pc:chgData name="Sheree Horton" userId="702b386550d7a1b8" providerId="LiveId" clId="{1EC5C344-3516-4EAC-8BFB-71826D7BE18F}" dt="2023-06-24T02:28:02.671" v="21162" actId="2696"/>
        <pc:sldMkLst>
          <pc:docMk/>
          <pc:sldMk cId="537677685" sldId="277"/>
        </pc:sldMkLst>
        <pc:spChg chg="mod">
          <ac:chgData name="Sheree Horton" userId="702b386550d7a1b8" providerId="LiveId" clId="{1EC5C344-3516-4EAC-8BFB-71826D7BE18F}" dt="2023-06-23T03:22:04.845" v="8445" actId="14100"/>
          <ac:spMkLst>
            <pc:docMk/>
            <pc:sldMk cId="537677685" sldId="277"/>
            <ac:spMk id="2" creationId="{46C62B3C-ED29-735A-F670-2235D5904630}"/>
          </ac:spMkLst>
        </pc:spChg>
        <pc:graphicFrameChg chg="del mod modGraphic">
          <ac:chgData name="Sheree Horton" userId="702b386550d7a1b8" providerId="LiveId" clId="{1EC5C344-3516-4EAC-8BFB-71826D7BE18F}" dt="2023-06-24T02:26:06.384" v="21156" actId="21"/>
          <ac:graphicFrameMkLst>
            <pc:docMk/>
            <pc:sldMk cId="537677685" sldId="277"/>
            <ac:graphicFrameMk id="9" creationId="{89BF09BD-E1EA-2F04-99E7-1AC8F2857289}"/>
          </ac:graphicFrameMkLst>
        </pc:graphicFrameChg>
      </pc:sldChg>
      <pc:sldChg chg="del">
        <pc:chgData name="Sheree Horton" userId="702b386550d7a1b8" providerId="LiveId" clId="{1EC5C344-3516-4EAC-8BFB-71826D7BE18F}" dt="2023-06-24T02:28:12.531" v="21165" actId="2696"/>
        <pc:sldMkLst>
          <pc:docMk/>
          <pc:sldMk cId="4123693225" sldId="278"/>
        </pc:sldMkLst>
      </pc:sldChg>
      <pc:sldChg chg="modSp del mod">
        <pc:chgData name="Sheree Horton" userId="702b386550d7a1b8" providerId="LiveId" clId="{1EC5C344-3516-4EAC-8BFB-71826D7BE18F}" dt="2023-06-24T02:28:19.764" v="21166" actId="2696"/>
        <pc:sldMkLst>
          <pc:docMk/>
          <pc:sldMk cId="272572620" sldId="279"/>
        </pc:sldMkLst>
        <pc:spChg chg="mod">
          <ac:chgData name="Sheree Horton" userId="702b386550d7a1b8" providerId="LiveId" clId="{1EC5C344-3516-4EAC-8BFB-71826D7BE18F}" dt="2023-06-14T19:50:29.718" v="2" actId="20577"/>
          <ac:spMkLst>
            <pc:docMk/>
            <pc:sldMk cId="272572620" sldId="279"/>
            <ac:spMk id="3" creationId="{3CAF0262-E369-70A1-6C07-7D6084390440}"/>
          </ac:spMkLst>
        </pc:spChg>
        <pc:spChg chg="mod">
          <ac:chgData name="Sheree Horton" userId="702b386550d7a1b8" providerId="LiveId" clId="{1EC5C344-3516-4EAC-8BFB-71826D7BE18F}" dt="2023-06-14T19:50:50.752" v="4" actId="13926"/>
          <ac:spMkLst>
            <pc:docMk/>
            <pc:sldMk cId="272572620" sldId="279"/>
            <ac:spMk id="7" creationId="{00595FC2-BE36-BF62-A488-E367C74FAB9E}"/>
          </ac:spMkLst>
        </pc:spChg>
      </pc:sldChg>
      <pc:sldChg chg="del">
        <pc:chgData name="Sheree Horton" userId="702b386550d7a1b8" providerId="LiveId" clId="{1EC5C344-3516-4EAC-8BFB-71826D7BE18F}" dt="2023-06-24T02:28:26.145" v="21167" actId="2696"/>
        <pc:sldMkLst>
          <pc:docMk/>
          <pc:sldMk cId="3469609509" sldId="280"/>
        </pc:sldMkLst>
      </pc:sldChg>
      <pc:sldChg chg="del">
        <pc:chgData name="Sheree Horton" userId="702b386550d7a1b8" providerId="LiveId" clId="{1EC5C344-3516-4EAC-8BFB-71826D7BE18F}" dt="2023-06-24T02:28:31.167" v="21168" actId="2696"/>
        <pc:sldMkLst>
          <pc:docMk/>
          <pc:sldMk cId="2165019236" sldId="281"/>
        </pc:sldMkLst>
      </pc:sldChg>
      <pc:sldChg chg="del">
        <pc:chgData name="Sheree Horton" userId="702b386550d7a1b8" providerId="LiveId" clId="{1EC5C344-3516-4EAC-8BFB-71826D7BE18F}" dt="2023-06-24T02:28:35.091" v="21169" actId="2696"/>
        <pc:sldMkLst>
          <pc:docMk/>
          <pc:sldMk cId="955474909" sldId="282"/>
        </pc:sldMkLst>
      </pc:sldChg>
      <pc:sldChg chg="addSp delSp modSp mod modAnim">
        <pc:chgData name="Sheree Horton" userId="702b386550d7a1b8" providerId="LiveId" clId="{1EC5C344-3516-4EAC-8BFB-71826D7BE18F}" dt="2023-06-24T02:49:29.850" v="21545" actId="1076"/>
        <pc:sldMkLst>
          <pc:docMk/>
          <pc:sldMk cId="2952906221" sldId="283"/>
        </pc:sldMkLst>
        <pc:spChg chg="mod">
          <ac:chgData name="Sheree Horton" userId="702b386550d7a1b8" providerId="LiveId" clId="{1EC5C344-3516-4EAC-8BFB-71826D7BE18F}" dt="2023-06-24T02:49:13.914" v="21541" actId="20577"/>
          <ac:spMkLst>
            <pc:docMk/>
            <pc:sldMk cId="2952906221" sldId="283"/>
            <ac:spMk id="2" creationId="{46C62B3C-ED29-735A-F670-2235D5904630}"/>
          </ac:spMkLst>
        </pc:spChg>
        <pc:spChg chg="del">
          <ac:chgData name="Sheree Horton" userId="702b386550d7a1b8" providerId="LiveId" clId="{1EC5C344-3516-4EAC-8BFB-71826D7BE18F}" dt="2023-06-14T22:30:52.405" v="1780" actId="478"/>
          <ac:spMkLst>
            <pc:docMk/>
            <pc:sldMk cId="2952906221" sldId="283"/>
            <ac:spMk id="3" creationId="{89B210F8-DB58-CD8D-C041-885AF003E322}"/>
          </ac:spMkLst>
        </pc:spChg>
        <pc:spChg chg="add mod">
          <ac:chgData name="Sheree Horton" userId="702b386550d7a1b8" providerId="LiveId" clId="{1EC5C344-3516-4EAC-8BFB-71826D7BE18F}" dt="2023-06-24T02:49:29.850" v="21545" actId="1076"/>
          <ac:spMkLst>
            <pc:docMk/>
            <pc:sldMk cId="2952906221" sldId="283"/>
            <ac:spMk id="4" creationId="{217404DA-5B75-C373-F813-5271ACCB894F}"/>
          </ac:spMkLst>
        </pc:spChg>
        <pc:spChg chg="del mod">
          <ac:chgData name="Sheree Horton" userId="702b386550d7a1b8" providerId="LiveId" clId="{1EC5C344-3516-4EAC-8BFB-71826D7BE18F}" dt="2023-06-14T22:30:50.366" v="1779" actId="478"/>
          <ac:spMkLst>
            <pc:docMk/>
            <pc:sldMk cId="2952906221" sldId="283"/>
            <ac:spMk id="7" creationId="{00595FC2-BE36-BF62-A488-E367C74FAB9E}"/>
          </ac:spMkLst>
        </pc:spChg>
        <pc:picChg chg="add mod">
          <ac:chgData name="Sheree Horton" userId="702b386550d7a1b8" providerId="LiveId" clId="{1EC5C344-3516-4EAC-8BFB-71826D7BE18F}" dt="2023-06-24T02:49:25.928" v="21544" actId="1076"/>
          <ac:picMkLst>
            <pc:docMk/>
            <pc:sldMk cId="2952906221" sldId="283"/>
            <ac:picMk id="5" creationId="{5D608149-3C74-A154-E13C-A5E5CF1C8E22}"/>
          </ac:picMkLst>
        </pc:picChg>
        <pc:picChg chg="add del mod">
          <ac:chgData name="Sheree Horton" userId="702b386550d7a1b8" providerId="LiveId" clId="{1EC5C344-3516-4EAC-8BFB-71826D7BE18F}" dt="2023-06-14T22:44:10.033" v="1991" actId="478"/>
          <ac:picMkLst>
            <pc:docMk/>
            <pc:sldMk cId="2952906221" sldId="283"/>
            <ac:picMk id="7" creationId="{85EB495B-36F1-612F-3E52-65250D7BA048}"/>
          </ac:picMkLst>
        </pc:picChg>
      </pc:sldChg>
      <pc:sldChg chg="addSp delSp modSp new mod delAnim modAnim">
        <pc:chgData name="Sheree Horton" userId="702b386550d7a1b8" providerId="LiveId" clId="{1EC5C344-3516-4EAC-8BFB-71826D7BE18F}" dt="2023-06-24T01:29:30.545" v="19003"/>
        <pc:sldMkLst>
          <pc:docMk/>
          <pc:sldMk cId="1368027116" sldId="284"/>
        </pc:sldMkLst>
        <pc:spChg chg="mod">
          <ac:chgData name="Sheree Horton" userId="702b386550d7a1b8" providerId="LiveId" clId="{1EC5C344-3516-4EAC-8BFB-71826D7BE18F}" dt="2023-06-24T01:27:38.794" v="18989" actId="14100"/>
          <ac:spMkLst>
            <pc:docMk/>
            <pc:sldMk cId="1368027116" sldId="284"/>
            <ac:spMk id="2" creationId="{855000E2-E1CC-7206-FC6C-C38C708FF9EC}"/>
          </ac:spMkLst>
        </pc:spChg>
        <pc:spChg chg="del">
          <ac:chgData name="Sheree Horton" userId="702b386550d7a1b8" providerId="LiveId" clId="{1EC5C344-3516-4EAC-8BFB-71826D7BE18F}" dt="2023-06-14T20:09:19.825" v="65" actId="478"/>
          <ac:spMkLst>
            <pc:docMk/>
            <pc:sldMk cId="1368027116" sldId="284"/>
            <ac:spMk id="3" creationId="{2170A5F5-AA95-ACD1-197A-96320C921A6E}"/>
          </ac:spMkLst>
        </pc:spChg>
        <pc:spChg chg="add mod">
          <ac:chgData name="Sheree Horton" userId="702b386550d7a1b8" providerId="LiveId" clId="{1EC5C344-3516-4EAC-8BFB-71826D7BE18F}" dt="2023-06-24T01:28:26.723" v="18995" actId="1076"/>
          <ac:spMkLst>
            <pc:docMk/>
            <pc:sldMk cId="1368027116" sldId="284"/>
            <ac:spMk id="3" creationId="{B686A778-FAF9-0068-608C-4ED98E297A8A}"/>
          </ac:spMkLst>
        </pc:spChg>
        <pc:spChg chg="add mod">
          <ac:chgData name="Sheree Horton" userId="702b386550d7a1b8" providerId="LiveId" clId="{1EC5C344-3516-4EAC-8BFB-71826D7BE18F}" dt="2023-06-24T01:28:30.855" v="18996" actId="1076"/>
          <ac:spMkLst>
            <pc:docMk/>
            <pc:sldMk cId="1368027116" sldId="284"/>
            <ac:spMk id="4" creationId="{5F544F5B-CEB2-51CB-2283-4DEBBB4223C2}"/>
          </ac:spMkLst>
        </pc:spChg>
        <pc:spChg chg="add del mod">
          <ac:chgData name="Sheree Horton" userId="702b386550d7a1b8" providerId="LiveId" clId="{1EC5C344-3516-4EAC-8BFB-71826D7BE18F}" dt="2023-06-14T20:13:16.120" v="74"/>
          <ac:spMkLst>
            <pc:docMk/>
            <pc:sldMk cId="1368027116" sldId="284"/>
            <ac:spMk id="6" creationId="{DB379768-1955-C0FD-2313-1AF3A714C47C}"/>
          </ac:spMkLst>
        </pc:spChg>
        <pc:spChg chg="add mod">
          <ac:chgData name="Sheree Horton" userId="702b386550d7a1b8" providerId="LiveId" clId="{1EC5C344-3516-4EAC-8BFB-71826D7BE18F}" dt="2023-06-24T01:28:21.960" v="18994" actId="1076"/>
          <ac:spMkLst>
            <pc:docMk/>
            <pc:sldMk cId="1368027116" sldId="284"/>
            <ac:spMk id="6" creationId="{F1990E81-46AB-E55C-A6A5-094459C933C7}"/>
          </ac:spMkLst>
        </pc:spChg>
        <pc:spChg chg="add mod">
          <ac:chgData name="Sheree Horton" userId="702b386550d7a1b8" providerId="LiveId" clId="{1EC5C344-3516-4EAC-8BFB-71826D7BE18F}" dt="2023-06-24T01:27:54.565" v="18990" actId="1076"/>
          <ac:spMkLst>
            <pc:docMk/>
            <pc:sldMk cId="1368027116" sldId="284"/>
            <ac:spMk id="7" creationId="{93389296-604B-7409-FC53-AC1BF7623EC5}"/>
          </ac:spMkLst>
        </pc:spChg>
        <pc:spChg chg="add mod">
          <ac:chgData name="Sheree Horton" userId="702b386550d7a1b8" providerId="LiveId" clId="{1EC5C344-3516-4EAC-8BFB-71826D7BE18F}" dt="2023-06-24T01:27:59.400" v="18991" actId="1076"/>
          <ac:spMkLst>
            <pc:docMk/>
            <pc:sldMk cId="1368027116" sldId="284"/>
            <ac:spMk id="8" creationId="{F18C0637-CEB6-234A-0804-B406ECA98160}"/>
          </ac:spMkLst>
        </pc:spChg>
        <pc:spChg chg="add mod">
          <ac:chgData name="Sheree Horton" userId="702b386550d7a1b8" providerId="LiveId" clId="{1EC5C344-3516-4EAC-8BFB-71826D7BE18F}" dt="2023-06-24T01:28:03.461" v="18992" actId="1076"/>
          <ac:spMkLst>
            <pc:docMk/>
            <pc:sldMk cId="1368027116" sldId="284"/>
            <ac:spMk id="9" creationId="{45D2188B-8C1A-73D9-F789-FE546BC7A400}"/>
          </ac:spMkLst>
        </pc:spChg>
        <pc:spChg chg="add mod">
          <ac:chgData name="Sheree Horton" userId="702b386550d7a1b8" providerId="LiveId" clId="{1EC5C344-3516-4EAC-8BFB-71826D7BE18F}" dt="2023-06-24T01:28:11.445" v="18993" actId="1076"/>
          <ac:spMkLst>
            <pc:docMk/>
            <pc:sldMk cId="1368027116" sldId="284"/>
            <ac:spMk id="10" creationId="{012FA676-6434-39FD-A8E8-AEEEC1A2E690}"/>
          </ac:spMkLst>
        </pc:spChg>
        <pc:spChg chg="add mod">
          <ac:chgData name="Sheree Horton" userId="702b386550d7a1b8" providerId="LiveId" clId="{1EC5C344-3516-4EAC-8BFB-71826D7BE18F}" dt="2023-06-24T01:28:34.995" v="18997" actId="1076"/>
          <ac:spMkLst>
            <pc:docMk/>
            <pc:sldMk cId="1368027116" sldId="284"/>
            <ac:spMk id="11" creationId="{6F6F59AC-31ED-F519-4320-868DD7AEB7BB}"/>
          </ac:spMkLst>
        </pc:spChg>
        <pc:spChg chg="add mod">
          <ac:chgData name="Sheree Horton" userId="702b386550d7a1b8" providerId="LiveId" clId="{1EC5C344-3516-4EAC-8BFB-71826D7BE18F}" dt="2023-06-24T01:28:43.567" v="18998" actId="1076"/>
          <ac:spMkLst>
            <pc:docMk/>
            <pc:sldMk cId="1368027116" sldId="284"/>
            <ac:spMk id="12" creationId="{6F32B3CD-5C65-FCB8-D42D-8BAD1AA6E591}"/>
          </ac:spMkLst>
        </pc:spChg>
        <pc:picChg chg="add mod">
          <ac:chgData name="Sheree Horton" userId="702b386550d7a1b8" providerId="LiveId" clId="{1EC5C344-3516-4EAC-8BFB-71826D7BE18F}" dt="2023-06-24T01:26:35.923" v="18979" actId="1076"/>
          <ac:picMkLst>
            <pc:docMk/>
            <pc:sldMk cId="1368027116" sldId="284"/>
            <ac:picMk id="5" creationId="{EFB7327E-FBBE-13DD-418F-7173C76D318C}"/>
          </ac:picMkLst>
        </pc:picChg>
        <pc:picChg chg="add mod">
          <ac:chgData name="Sheree Horton" userId="702b386550d7a1b8" providerId="LiveId" clId="{1EC5C344-3516-4EAC-8BFB-71826D7BE18F}" dt="2023-06-24T01:26:43.319" v="18980" actId="1076"/>
          <ac:picMkLst>
            <pc:docMk/>
            <pc:sldMk cId="1368027116" sldId="284"/>
            <ac:picMk id="13" creationId="{F2A8D7EF-A02A-46C9-C8FB-FA29BC6FD168}"/>
          </ac:picMkLst>
        </pc:picChg>
      </pc:sldChg>
      <pc:sldChg chg="addSp delSp modSp del mod delAnim modAnim">
        <pc:chgData name="Sheree Horton" userId="702b386550d7a1b8" providerId="LiveId" clId="{1EC5C344-3516-4EAC-8BFB-71826D7BE18F}" dt="2023-06-24T01:30:05.709" v="19004" actId="2696"/>
        <pc:sldMkLst>
          <pc:docMk/>
          <pc:sldMk cId="3491601120" sldId="285"/>
        </pc:sldMkLst>
        <pc:spChg chg="del">
          <ac:chgData name="Sheree Horton" userId="702b386550d7a1b8" providerId="LiveId" clId="{1EC5C344-3516-4EAC-8BFB-71826D7BE18F}" dt="2023-06-14T20:34:27.376" v="736" actId="478"/>
          <ac:spMkLst>
            <pc:docMk/>
            <pc:sldMk cId="3491601120" sldId="285"/>
            <ac:spMk id="2" creationId="{855000E2-E1CC-7206-FC6C-C38C708FF9EC}"/>
          </ac:spMkLst>
        </pc:spChg>
        <pc:spChg chg="add del mod">
          <ac:chgData name="Sheree Horton" userId="702b386550d7a1b8" providerId="LiveId" clId="{1EC5C344-3516-4EAC-8BFB-71826D7BE18F}" dt="2023-06-24T01:21:51.939" v="18852" actId="21"/>
          <ac:spMkLst>
            <pc:docMk/>
            <pc:sldMk cId="3491601120" sldId="285"/>
            <ac:spMk id="3" creationId="{1A9AC4C0-51A9-8A27-8D31-DB769BDDF995}"/>
          </ac:spMkLst>
        </pc:spChg>
        <pc:spChg chg="del mod">
          <ac:chgData name="Sheree Horton" userId="702b386550d7a1b8" providerId="LiveId" clId="{1EC5C344-3516-4EAC-8BFB-71826D7BE18F}" dt="2023-06-24T01:20:24.141" v="18840" actId="21"/>
          <ac:spMkLst>
            <pc:docMk/>
            <pc:sldMk cId="3491601120" sldId="285"/>
            <ac:spMk id="7" creationId="{93389296-604B-7409-FC53-AC1BF7623EC5}"/>
          </ac:spMkLst>
        </pc:spChg>
        <pc:spChg chg="del mod">
          <ac:chgData name="Sheree Horton" userId="702b386550d7a1b8" providerId="LiveId" clId="{1EC5C344-3516-4EAC-8BFB-71826D7BE18F}" dt="2023-06-24T01:19:06.270" v="18831" actId="21"/>
          <ac:spMkLst>
            <pc:docMk/>
            <pc:sldMk cId="3491601120" sldId="285"/>
            <ac:spMk id="8" creationId="{F18C0637-CEB6-234A-0804-B406ECA98160}"/>
          </ac:spMkLst>
        </pc:spChg>
        <pc:spChg chg="del mod">
          <ac:chgData name="Sheree Horton" userId="702b386550d7a1b8" providerId="LiveId" clId="{1EC5C344-3516-4EAC-8BFB-71826D7BE18F}" dt="2023-06-24T01:19:32.825" v="18834" actId="21"/>
          <ac:spMkLst>
            <pc:docMk/>
            <pc:sldMk cId="3491601120" sldId="285"/>
            <ac:spMk id="9" creationId="{45D2188B-8C1A-73D9-F789-FE546BC7A400}"/>
          </ac:spMkLst>
        </pc:spChg>
        <pc:spChg chg="del mod">
          <ac:chgData name="Sheree Horton" userId="702b386550d7a1b8" providerId="LiveId" clId="{1EC5C344-3516-4EAC-8BFB-71826D7BE18F}" dt="2023-06-24T01:21:00.534" v="18846" actId="21"/>
          <ac:spMkLst>
            <pc:docMk/>
            <pc:sldMk cId="3491601120" sldId="285"/>
            <ac:spMk id="10" creationId="{012FA676-6434-39FD-A8E8-AEEEC1A2E690}"/>
          </ac:spMkLst>
        </pc:spChg>
        <pc:spChg chg="add del mod">
          <ac:chgData name="Sheree Horton" userId="702b386550d7a1b8" providerId="LiveId" clId="{1EC5C344-3516-4EAC-8BFB-71826D7BE18F}" dt="2023-06-14T20:34:32.999" v="737" actId="478"/>
          <ac:spMkLst>
            <pc:docMk/>
            <pc:sldMk cId="3491601120" sldId="285"/>
            <ac:spMk id="12" creationId="{9C98912E-8EB4-2BAD-5DD1-0ADBF1D931F0}"/>
          </ac:spMkLst>
        </pc:spChg>
        <pc:picChg chg="del mod">
          <ac:chgData name="Sheree Horton" userId="702b386550d7a1b8" providerId="LiveId" clId="{1EC5C344-3516-4EAC-8BFB-71826D7BE18F}" dt="2023-06-14T20:33:13.884" v="657" actId="478"/>
          <ac:picMkLst>
            <pc:docMk/>
            <pc:sldMk cId="3491601120" sldId="285"/>
            <ac:picMk id="5" creationId="{EFB7327E-FBBE-13DD-418F-7173C76D318C}"/>
          </ac:picMkLst>
        </pc:picChg>
        <pc:picChg chg="add del mod">
          <ac:chgData name="Sheree Horton" userId="702b386550d7a1b8" providerId="LiveId" clId="{1EC5C344-3516-4EAC-8BFB-71826D7BE18F}" dt="2023-06-24T01:24:19.576" v="18945" actId="21"/>
          <ac:picMkLst>
            <pc:docMk/>
            <pc:sldMk cId="3491601120" sldId="285"/>
            <ac:picMk id="6" creationId="{3C7B81B5-8E95-2C95-8015-B7D381A8953A}"/>
          </ac:picMkLst>
        </pc:picChg>
      </pc:sldChg>
      <pc:sldChg chg="addSp delSp modSp mod delAnim">
        <pc:chgData name="Sheree Horton" userId="702b386550d7a1b8" providerId="LiveId" clId="{1EC5C344-3516-4EAC-8BFB-71826D7BE18F}" dt="2023-06-24T04:22:09.814" v="22814" actId="688"/>
        <pc:sldMkLst>
          <pc:docMk/>
          <pc:sldMk cId="721017693" sldId="286"/>
        </pc:sldMkLst>
        <pc:spChg chg="add mod">
          <ac:chgData name="Sheree Horton" userId="702b386550d7a1b8" providerId="LiveId" clId="{1EC5C344-3516-4EAC-8BFB-71826D7BE18F}" dt="2023-06-24T04:21:53.810" v="22812" actId="1076"/>
          <ac:spMkLst>
            <pc:docMk/>
            <pc:sldMk cId="721017693" sldId="286"/>
            <ac:spMk id="2" creationId="{7737ABCF-39F9-1239-DB81-8CE8A2CB997C}"/>
          </ac:spMkLst>
        </pc:spChg>
        <pc:spChg chg="del">
          <ac:chgData name="Sheree Horton" userId="702b386550d7a1b8" providerId="LiveId" clId="{1EC5C344-3516-4EAC-8BFB-71826D7BE18F}" dt="2023-06-14T20:35:29.065" v="743" actId="478"/>
          <ac:spMkLst>
            <pc:docMk/>
            <pc:sldMk cId="721017693" sldId="286"/>
            <ac:spMk id="3" creationId="{1A9AC4C0-51A9-8A27-8D31-DB769BDDF995}"/>
          </ac:spMkLst>
        </pc:spChg>
        <pc:spChg chg="del mod">
          <ac:chgData name="Sheree Horton" userId="702b386550d7a1b8" providerId="LiveId" clId="{1EC5C344-3516-4EAC-8BFB-71826D7BE18F}" dt="2023-06-14T20:35:21.285" v="739" actId="478"/>
          <ac:spMkLst>
            <pc:docMk/>
            <pc:sldMk cId="721017693" sldId="286"/>
            <ac:spMk id="7" creationId="{93389296-604B-7409-FC53-AC1BF7623EC5}"/>
          </ac:spMkLst>
        </pc:spChg>
        <pc:spChg chg="del">
          <ac:chgData name="Sheree Horton" userId="702b386550d7a1b8" providerId="LiveId" clId="{1EC5C344-3516-4EAC-8BFB-71826D7BE18F}" dt="2023-06-14T20:35:23.057" v="740" actId="478"/>
          <ac:spMkLst>
            <pc:docMk/>
            <pc:sldMk cId="721017693" sldId="286"/>
            <ac:spMk id="8" creationId="{F18C0637-CEB6-234A-0804-B406ECA98160}"/>
          </ac:spMkLst>
        </pc:spChg>
        <pc:spChg chg="del">
          <ac:chgData name="Sheree Horton" userId="702b386550d7a1b8" providerId="LiveId" clId="{1EC5C344-3516-4EAC-8BFB-71826D7BE18F}" dt="2023-06-14T20:35:24.886" v="741" actId="478"/>
          <ac:spMkLst>
            <pc:docMk/>
            <pc:sldMk cId="721017693" sldId="286"/>
            <ac:spMk id="9" creationId="{45D2188B-8C1A-73D9-F789-FE546BC7A400}"/>
          </ac:spMkLst>
        </pc:spChg>
        <pc:spChg chg="del">
          <ac:chgData name="Sheree Horton" userId="702b386550d7a1b8" providerId="LiveId" clId="{1EC5C344-3516-4EAC-8BFB-71826D7BE18F}" dt="2023-06-14T20:35:26.930" v="742" actId="478"/>
          <ac:spMkLst>
            <pc:docMk/>
            <pc:sldMk cId="721017693" sldId="286"/>
            <ac:spMk id="10" creationId="{012FA676-6434-39FD-A8E8-AEEEC1A2E690}"/>
          </ac:spMkLst>
        </pc:spChg>
        <pc:spChg chg="add mod">
          <ac:chgData name="Sheree Horton" userId="702b386550d7a1b8" providerId="LiveId" clId="{1EC5C344-3516-4EAC-8BFB-71826D7BE18F}" dt="2023-06-24T04:22:09.814" v="22814" actId="688"/>
          <ac:spMkLst>
            <pc:docMk/>
            <pc:sldMk cId="721017693" sldId="286"/>
            <ac:spMk id="11" creationId="{98AB702B-BE0D-FF1C-D21B-6FC12D7188FA}"/>
          </ac:spMkLst>
        </pc:spChg>
        <pc:spChg chg="add mod">
          <ac:chgData name="Sheree Horton" userId="702b386550d7a1b8" providerId="LiveId" clId="{1EC5C344-3516-4EAC-8BFB-71826D7BE18F}" dt="2023-06-14T20:47:01.506" v="863" actId="1076"/>
          <ac:spMkLst>
            <pc:docMk/>
            <pc:sldMk cId="721017693" sldId="286"/>
            <ac:spMk id="12" creationId="{E12CE4B0-A247-1D27-3DEC-2ADBCD19B07F}"/>
          </ac:spMkLst>
        </pc:spChg>
        <pc:picChg chg="add del mod">
          <ac:chgData name="Sheree Horton" userId="702b386550d7a1b8" providerId="LiveId" clId="{1EC5C344-3516-4EAC-8BFB-71826D7BE18F}" dt="2023-06-14T20:55:08.588" v="865" actId="478"/>
          <ac:picMkLst>
            <pc:docMk/>
            <pc:sldMk cId="721017693" sldId="286"/>
            <ac:picMk id="5" creationId="{7587FDCE-A04A-B589-D385-345BF4138B75}"/>
          </ac:picMkLst>
        </pc:picChg>
        <pc:picChg chg="del">
          <ac:chgData name="Sheree Horton" userId="702b386550d7a1b8" providerId="LiveId" clId="{1EC5C344-3516-4EAC-8BFB-71826D7BE18F}" dt="2023-06-14T20:35:31.397" v="744" actId="478"/>
          <ac:picMkLst>
            <pc:docMk/>
            <pc:sldMk cId="721017693" sldId="286"/>
            <ac:picMk id="6" creationId="{3C7B81B5-8E95-2C95-8015-B7D381A8953A}"/>
          </ac:picMkLst>
        </pc:picChg>
        <pc:picChg chg="add mod">
          <ac:chgData name="Sheree Horton" userId="702b386550d7a1b8" providerId="LiveId" clId="{1EC5C344-3516-4EAC-8BFB-71826D7BE18F}" dt="2023-06-24T04:21:57.155" v="22813" actId="1076"/>
          <ac:picMkLst>
            <pc:docMk/>
            <pc:sldMk cId="721017693" sldId="286"/>
            <ac:picMk id="14" creationId="{677F38AE-0764-04DE-018C-606A602889A8}"/>
          </ac:picMkLst>
        </pc:picChg>
      </pc:sldChg>
      <pc:sldChg chg="addSp delSp modSp new mod modAnim">
        <pc:chgData name="Sheree Horton" userId="702b386550d7a1b8" providerId="LiveId" clId="{1EC5C344-3516-4EAC-8BFB-71826D7BE18F}" dt="2023-06-23T06:27:44.590" v="15786"/>
        <pc:sldMkLst>
          <pc:docMk/>
          <pc:sldMk cId="3076343977" sldId="287"/>
        </pc:sldMkLst>
        <pc:spChg chg="mod">
          <ac:chgData name="Sheree Horton" userId="702b386550d7a1b8" providerId="LiveId" clId="{1EC5C344-3516-4EAC-8BFB-71826D7BE18F}" dt="2023-06-14T20:56:51.364" v="918" actId="255"/>
          <ac:spMkLst>
            <pc:docMk/>
            <pc:sldMk cId="3076343977" sldId="287"/>
            <ac:spMk id="2" creationId="{922A89D9-DAEF-9994-ECA6-04A9CA13AED1}"/>
          </ac:spMkLst>
        </pc:spChg>
        <pc:spChg chg="del">
          <ac:chgData name="Sheree Horton" userId="702b386550d7a1b8" providerId="LiveId" clId="{1EC5C344-3516-4EAC-8BFB-71826D7BE18F}" dt="2023-06-14T20:57:19.883" v="919" actId="478"/>
          <ac:spMkLst>
            <pc:docMk/>
            <pc:sldMk cId="3076343977" sldId="287"/>
            <ac:spMk id="3" creationId="{AB21AE14-8B44-A52B-D2A0-9979275F74D2}"/>
          </ac:spMkLst>
        </pc:spChg>
        <pc:spChg chg="add mod">
          <ac:chgData name="Sheree Horton" userId="702b386550d7a1b8" providerId="LiveId" clId="{1EC5C344-3516-4EAC-8BFB-71826D7BE18F}" dt="2023-06-14T21:00:11.011" v="1037" actId="1035"/>
          <ac:spMkLst>
            <pc:docMk/>
            <pc:sldMk cId="3076343977" sldId="287"/>
            <ac:spMk id="4" creationId="{CB5D3F3F-5F86-4565-DE11-0269A70BE0A8}"/>
          </ac:spMkLst>
        </pc:spChg>
        <pc:spChg chg="add mod">
          <ac:chgData name="Sheree Horton" userId="702b386550d7a1b8" providerId="LiveId" clId="{1EC5C344-3516-4EAC-8BFB-71826D7BE18F}" dt="2023-06-14T21:00:53.753" v="1126" actId="1035"/>
          <ac:spMkLst>
            <pc:docMk/>
            <pc:sldMk cId="3076343977" sldId="287"/>
            <ac:spMk id="5" creationId="{2FA9AD5E-4432-5CF8-F2E0-82BBED47B9AB}"/>
          </ac:spMkLst>
        </pc:spChg>
        <pc:spChg chg="add mod">
          <ac:chgData name="Sheree Horton" userId="702b386550d7a1b8" providerId="LiveId" clId="{1EC5C344-3516-4EAC-8BFB-71826D7BE18F}" dt="2023-06-14T21:00:24.968" v="1075" actId="1036"/>
          <ac:spMkLst>
            <pc:docMk/>
            <pc:sldMk cId="3076343977" sldId="287"/>
            <ac:spMk id="6" creationId="{FF047D92-AC41-4E60-31B8-273A07A14D0D}"/>
          </ac:spMkLst>
        </pc:spChg>
        <pc:spChg chg="add mod">
          <ac:chgData name="Sheree Horton" userId="702b386550d7a1b8" providerId="LiveId" clId="{1EC5C344-3516-4EAC-8BFB-71826D7BE18F}" dt="2023-06-14T21:01:39.356" v="1260" actId="20577"/>
          <ac:spMkLst>
            <pc:docMk/>
            <pc:sldMk cId="3076343977" sldId="287"/>
            <ac:spMk id="7" creationId="{40AA22FB-5240-B111-9D20-3DB6F3BDC61F}"/>
          </ac:spMkLst>
        </pc:spChg>
      </pc:sldChg>
      <pc:sldChg chg="addSp delSp modSp new mod modAnim">
        <pc:chgData name="Sheree Horton" userId="702b386550d7a1b8" providerId="LiveId" clId="{1EC5C344-3516-4EAC-8BFB-71826D7BE18F}" dt="2023-06-23T04:19:35.504" v="10787" actId="14100"/>
        <pc:sldMkLst>
          <pc:docMk/>
          <pc:sldMk cId="3226808776" sldId="288"/>
        </pc:sldMkLst>
        <pc:spChg chg="mod">
          <ac:chgData name="Sheree Horton" userId="702b386550d7a1b8" providerId="LiveId" clId="{1EC5C344-3516-4EAC-8BFB-71826D7BE18F}" dt="2023-06-14T21:51:10.958" v="1699" actId="14100"/>
          <ac:spMkLst>
            <pc:docMk/>
            <pc:sldMk cId="3226808776" sldId="288"/>
            <ac:spMk id="2" creationId="{F3AAF195-2943-CD15-EF8B-8D8ED80BF5E6}"/>
          </ac:spMkLst>
        </pc:spChg>
        <pc:spChg chg="del">
          <ac:chgData name="Sheree Horton" userId="702b386550d7a1b8" providerId="LiveId" clId="{1EC5C344-3516-4EAC-8BFB-71826D7BE18F}" dt="2023-06-14T21:35:59.761" v="1318" actId="478"/>
          <ac:spMkLst>
            <pc:docMk/>
            <pc:sldMk cId="3226808776" sldId="288"/>
            <ac:spMk id="3" creationId="{6936EBED-186C-9D36-E39B-A53325ACCFDB}"/>
          </ac:spMkLst>
        </pc:spChg>
        <pc:spChg chg="add mod">
          <ac:chgData name="Sheree Horton" userId="702b386550d7a1b8" providerId="LiveId" clId="{1EC5C344-3516-4EAC-8BFB-71826D7BE18F}" dt="2023-06-23T04:19:22.048" v="10785" actId="14100"/>
          <ac:spMkLst>
            <pc:docMk/>
            <pc:sldMk cId="3226808776" sldId="288"/>
            <ac:spMk id="5" creationId="{52E8D08E-2D9D-B71B-81D2-4508B2053A67}"/>
          </ac:spMkLst>
        </pc:spChg>
        <pc:spChg chg="add mod">
          <ac:chgData name="Sheree Horton" userId="702b386550d7a1b8" providerId="LiveId" clId="{1EC5C344-3516-4EAC-8BFB-71826D7BE18F}" dt="2023-06-23T04:19:29.548" v="10786" actId="14100"/>
          <ac:spMkLst>
            <pc:docMk/>
            <pc:sldMk cId="3226808776" sldId="288"/>
            <ac:spMk id="6" creationId="{41E002A1-5B50-77C2-F205-B25F18977805}"/>
          </ac:spMkLst>
        </pc:spChg>
        <pc:spChg chg="add mod">
          <ac:chgData name="Sheree Horton" userId="702b386550d7a1b8" providerId="LiveId" clId="{1EC5C344-3516-4EAC-8BFB-71826D7BE18F}" dt="2023-06-23T04:19:35.504" v="10787" actId="14100"/>
          <ac:spMkLst>
            <pc:docMk/>
            <pc:sldMk cId="3226808776" sldId="288"/>
            <ac:spMk id="7" creationId="{EB36BD55-7B46-0CE5-982E-3CC03C575778}"/>
          </ac:spMkLst>
        </pc:spChg>
        <pc:picChg chg="add mod">
          <ac:chgData name="Sheree Horton" userId="702b386550d7a1b8" providerId="LiveId" clId="{1EC5C344-3516-4EAC-8BFB-71826D7BE18F}" dt="2023-06-23T04:19:15.912" v="10784" actId="1076"/>
          <ac:picMkLst>
            <pc:docMk/>
            <pc:sldMk cId="3226808776" sldId="288"/>
            <ac:picMk id="4" creationId="{2D7E7DC3-96F9-4784-9919-87A70B4151B2}"/>
          </ac:picMkLst>
        </pc:picChg>
      </pc:sldChg>
      <pc:sldChg chg="addSp delSp modSp new mod modAnim">
        <pc:chgData name="Sheree Horton" userId="702b386550d7a1b8" providerId="LiveId" clId="{1EC5C344-3516-4EAC-8BFB-71826D7BE18F}" dt="2023-06-23T04:20:06.661" v="10822" actId="1038"/>
        <pc:sldMkLst>
          <pc:docMk/>
          <pc:sldMk cId="649590543" sldId="289"/>
        </pc:sldMkLst>
        <pc:spChg chg="mod">
          <ac:chgData name="Sheree Horton" userId="702b386550d7a1b8" providerId="LiveId" clId="{1EC5C344-3516-4EAC-8BFB-71826D7BE18F}" dt="2023-06-14T21:51:42.855" v="1731" actId="14100"/>
          <ac:spMkLst>
            <pc:docMk/>
            <pc:sldMk cId="649590543" sldId="289"/>
            <ac:spMk id="2" creationId="{FA23F48A-0465-95CD-5187-4E5DE07BC7FE}"/>
          </ac:spMkLst>
        </pc:spChg>
        <pc:spChg chg="del">
          <ac:chgData name="Sheree Horton" userId="702b386550d7a1b8" providerId="LiveId" clId="{1EC5C344-3516-4EAC-8BFB-71826D7BE18F}" dt="2023-06-14T21:52:04.897" v="1733" actId="478"/>
          <ac:spMkLst>
            <pc:docMk/>
            <pc:sldMk cId="649590543" sldId="289"/>
            <ac:spMk id="3" creationId="{1D88DC8D-A8AD-1895-D4AF-DB22609030D4}"/>
          </ac:spMkLst>
        </pc:spChg>
        <pc:spChg chg="add mod">
          <ac:chgData name="Sheree Horton" userId="702b386550d7a1b8" providerId="LiveId" clId="{1EC5C344-3516-4EAC-8BFB-71826D7BE18F}" dt="2023-06-23T04:20:06.661" v="10822" actId="1038"/>
          <ac:spMkLst>
            <pc:docMk/>
            <pc:sldMk cId="649590543" sldId="289"/>
            <ac:spMk id="4" creationId="{1DCDCD30-D9B5-19FC-1414-2BAA354D3DE7}"/>
          </ac:spMkLst>
        </pc:spChg>
        <pc:picChg chg="add mod">
          <ac:chgData name="Sheree Horton" userId="702b386550d7a1b8" providerId="LiveId" clId="{1EC5C344-3516-4EAC-8BFB-71826D7BE18F}" dt="2023-06-14T21:58:51.147" v="1759" actId="1076"/>
          <ac:picMkLst>
            <pc:docMk/>
            <pc:sldMk cId="649590543" sldId="289"/>
            <ac:picMk id="1026" creationId="{D5B07ABE-9020-85F0-7491-C8100D25A576}"/>
          </ac:picMkLst>
        </pc:picChg>
      </pc:sldChg>
      <pc:sldChg chg="modSp del modAnim">
        <pc:chgData name="Sheree Horton" userId="702b386550d7a1b8" providerId="LiveId" clId="{1EC5C344-3516-4EAC-8BFB-71826D7BE18F}" dt="2023-06-24T02:28:53.789" v="21170" actId="2696"/>
        <pc:sldMkLst>
          <pc:docMk/>
          <pc:sldMk cId="1653345800" sldId="290"/>
        </pc:sldMkLst>
        <pc:spChg chg="mod">
          <ac:chgData name="Sheree Horton" userId="702b386550d7a1b8" providerId="LiveId" clId="{1EC5C344-3516-4EAC-8BFB-71826D7BE18F}" dt="2023-06-14T22:46:06.005" v="2010" actId="20577"/>
          <ac:spMkLst>
            <pc:docMk/>
            <pc:sldMk cId="1653345800" sldId="290"/>
            <ac:spMk id="2" creationId="{5D224C76-A824-4559-E4C5-2FAA0C416962}"/>
          </ac:spMkLst>
        </pc:spChg>
      </pc:sldChg>
      <pc:sldChg chg="addSp delSp modSp new mod delAnim modAnim">
        <pc:chgData name="Sheree Horton" userId="702b386550d7a1b8" providerId="LiveId" clId="{1EC5C344-3516-4EAC-8BFB-71826D7BE18F}" dt="2023-06-24T02:38:10.624" v="21367" actId="14100"/>
        <pc:sldMkLst>
          <pc:docMk/>
          <pc:sldMk cId="3529270996" sldId="291"/>
        </pc:sldMkLst>
        <pc:spChg chg="mod">
          <ac:chgData name="Sheree Horton" userId="702b386550d7a1b8" providerId="LiveId" clId="{1EC5C344-3516-4EAC-8BFB-71826D7BE18F}" dt="2023-06-24T02:30:35.665" v="21174" actId="14100"/>
          <ac:spMkLst>
            <pc:docMk/>
            <pc:sldMk cId="3529270996" sldId="291"/>
            <ac:spMk id="2" creationId="{F492C605-44A0-8325-CB6C-575F98183558}"/>
          </ac:spMkLst>
        </pc:spChg>
        <pc:spChg chg="del">
          <ac:chgData name="Sheree Horton" userId="702b386550d7a1b8" providerId="LiveId" clId="{1EC5C344-3516-4EAC-8BFB-71826D7BE18F}" dt="2023-06-14T22:48:02.971" v="2034" actId="478"/>
          <ac:spMkLst>
            <pc:docMk/>
            <pc:sldMk cId="3529270996" sldId="291"/>
            <ac:spMk id="3" creationId="{AB29F145-A786-9FB3-85BB-110E6099957D}"/>
          </ac:spMkLst>
        </pc:spChg>
        <pc:spChg chg="add del mod">
          <ac:chgData name="Sheree Horton" userId="702b386550d7a1b8" providerId="LiveId" clId="{1EC5C344-3516-4EAC-8BFB-71826D7BE18F}" dt="2023-06-14T23:04:23.278" v="2544" actId="478"/>
          <ac:spMkLst>
            <pc:docMk/>
            <pc:sldMk cId="3529270996" sldId="291"/>
            <ac:spMk id="4" creationId="{A308830A-1E84-0D6A-06EE-8BFFADDC9F61}"/>
          </ac:spMkLst>
        </pc:spChg>
        <pc:spChg chg="add mod">
          <ac:chgData name="Sheree Horton" userId="702b386550d7a1b8" providerId="LiveId" clId="{1EC5C344-3516-4EAC-8BFB-71826D7BE18F}" dt="2023-06-24T02:33:12.060" v="21189" actId="6549"/>
          <ac:spMkLst>
            <pc:docMk/>
            <pc:sldMk cId="3529270996" sldId="291"/>
            <ac:spMk id="4" creationId="{ED7C6221-FFFA-1AE4-D625-08C2E8507EE7}"/>
          </ac:spMkLst>
        </pc:spChg>
        <pc:spChg chg="add mod">
          <ac:chgData name="Sheree Horton" userId="702b386550d7a1b8" providerId="LiveId" clId="{1EC5C344-3516-4EAC-8BFB-71826D7BE18F}" dt="2023-06-24T02:37:31.110" v="21320" actId="1035"/>
          <ac:spMkLst>
            <pc:docMk/>
            <pc:sldMk cId="3529270996" sldId="291"/>
            <ac:spMk id="5" creationId="{EB4123A2-803C-0A7D-EBAE-4A512D808BA7}"/>
          </ac:spMkLst>
        </pc:spChg>
        <pc:spChg chg="add del mod">
          <ac:chgData name="Sheree Horton" userId="702b386550d7a1b8" providerId="LiveId" clId="{1EC5C344-3516-4EAC-8BFB-71826D7BE18F}" dt="2023-06-24T02:38:10.624" v="21367" actId="14100"/>
          <ac:spMkLst>
            <pc:docMk/>
            <pc:sldMk cId="3529270996" sldId="291"/>
            <ac:spMk id="6" creationId="{33B71D57-0888-BADC-7E85-4466460B6176}"/>
          </ac:spMkLst>
        </pc:spChg>
        <pc:spChg chg="add del mod">
          <ac:chgData name="Sheree Horton" userId="702b386550d7a1b8" providerId="LiveId" clId="{1EC5C344-3516-4EAC-8BFB-71826D7BE18F}" dt="2023-06-24T02:32:00.224" v="21180" actId="478"/>
          <ac:spMkLst>
            <pc:docMk/>
            <pc:sldMk cId="3529270996" sldId="291"/>
            <ac:spMk id="8" creationId="{D1A53E1F-504A-49FD-44D0-7FCECA2887AB}"/>
          </ac:spMkLst>
        </pc:spChg>
        <pc:spChg chg="add del mod">
          <ac:chgData name="Sheree Horton" userId="702b386550d7a1b8" providerId="LiveId" clId="{1EC5C344-3516-4EAC-8BFB-71826D7BE18F}" dt="2023-06-24T02:32:03.780" v="21181" actId="478"/>
          <ac:spMkLst>
            <pc:docMk/>
            <pc:sldMk cId="3529270996" sldId="291"/>
            <ac:spMk id="9" creationId="{2C58995E-CB1F-0F77-D080-9BF74E94D689}"/>
          </ac:spMkLst>
        </pc:spChg>
        <pc:spChg chg="add del mod">
          <ac:chgData name="Sheree Horton" userId="702b386550d7a1b8" providerId="LiveId" clId="{1EC5C344-3516-4EAC-8BFB-71826D7BE18F}" dt="2023-06-24T02:31:51.549" v="21178" actId="478"/>
          <ac:spMkLst>
            <pc:docMk/>
            <pc:sldMk cId="3529270996" sldId="291"/>
            <ac:spMk id="10" creationId="{8549407C-E549-5D8E-DA1B-2A58D67AB2C7}"/>
          </ac:spMkLst>
        </pc:spChg>
        <pc:picChg chg="add mod modCrop">
          <ac:chgData name="Sheree Horton" userId="702b386550d7a1b8" providerId="LiveId" clId="{1EC5C344-3516-4EAC-8BFB-71826D7BE18F}" dt="2023-06-24T02:36:48.475" v="21297" actId="1076"/>
          <ac:picMkLst>
            <pc:docMk/>
            <pc:sldMk cId="3529270996" sldId="291"/>
            <ac:picMk id="3" creationId="{842A3A83-6680-4AD6-ACB9-FE99C49D2CB4}"/>
          </ac:picMkLst>
        </pc:picChg>
        <pc:picChg chg="add del mod modCrop">
          <ac:chgData name="Sheree Horton" userId="702b386550d7a1b8" providerId="LiveId" clId="{1EC5C344-3516-4EAC-8BFB-71826D7BE18F}" dt="2023-06-14T22:50:15.185" v="2080" actId="478"/>
          <ac:picMkLst>
            <pc:docMk/>
            <pc:sldMk cId="3529270996" sldId="291"/>
            <ac:picMk id="5" creationId="{27751CD0-67BA-6214-57D3-8C528D2CB7A9}"/>
          </ac:picMkLst>
        </pc:picChg>
        <pc:picChg chg="add del mod">
          <ac:chgData name="Sheree Horton" userId="702b386550d7a1b8" providerId="LiveId" clId="{1EC5C344-3516-4EAC-8BFB-71826D7BE18F}" dt="2023-06-24T02:30:43.225" v="21175" actId="478"/>
          <ac:picMkLst>
            <pc:docMk/>
            <pc:sldMk cId="3529270996" sldId="291"/>
            <ac:picMk id="7" creationId="{B991C56C-C095-5C5D-A61B-7C044832427A}"/>
          </ac:picMkLst>
        </pc:picChg>
      </pc:sldChg>
      <pc:sldChg chg="addSp delSp modSp del mod addAnim delAnim modAnim">
        <pc:chgData name="Sheree Horton" userId="702b386550d7a1b8" providerId="LiveId" clId="{1EC5C344-3516-4EAC-8BFB-71826D7BE18F}" dt="2023-06-24T02:35:45.831" v="21290" actId="2696"/>
        <pc:sldMkLst>
          <pc:docMk/>
          <pc:sldMk cId="1269641663" sldId="292"/>
        </pc:sldMkLst>
        <pc:spChg chg="mod">
          <ac:chgData name="Sheree Horton" userId="702b386550d7a1b8" providerId="LiveId" clId="{1EC5C344-3516-4EAC-8BFB-71826D7BE18F}" dt="2023-06-23T02:59:25.943" v="8104" actId="14100"/>
          <ac:spMkLst>
            <pc:docMk/>
            <pc:sldMk cId="1269641663" sldId="292"/>
            <ac:spMk id="2" creationId="{F492C605-44A0-8325-CB6C-575F98183558}"/>
          </ac:spMkLst>
        </pc:spChg>
        <pc:spChg chg="add mod">
          <ac:chgData name="Sheree Horton" userId="702b386550d7a1b8" providerId="LiveId" clId="{1EC5C344-3516-4EAC-8BFB-71826D7BE18F}" dt="2023-06-23T03:34:11.636" v="8943" actId="1036"/>
          <ac:spMkLst>
            <pc:docMk/>
            <pc:sldMk cId="1269641663" sldId="292"/>
            <ac:spMk id="3" creationId="{E20A21A6-3EEA-27C9-70B1-21C27670CBD6}"/>
          </ac:spMkLst>
        </pc:spChg>
        <pc:spChg chg="del mod">
          <ac:chgData name="Sheree Horton" userId="702b386550d7a1b8" providerId="LiveId" clId="{1EC5C344-3516-4EAC-8BFB-71826D7BE18F}" dt="2023-06-14T23:06:48.353" v="2559" actId="478"/>
          <ac:spMkLst>
            <pc:docMk/>
            <pc:sldMk cId="1269641663" sldId="292"/>
            <ac:spMk id="4" creationId="{A308830A-1E84-0D6A-06EE-8BFFADDC9F61}"/>
          </ac:spMkLst>
        </pc:spChg>
        <pc:spChg chg="mod">
          <ac:chgData name="Sheree Horton" userId="702b386550d7a1b8" providerId="LiveId" clId="{1EC5C344-3516-4EAC-8BFB-71826D7BE18F}" dt="2023-06-23T03:34:03.084" v="8927" actId="20577"/>
          <ac:spMkLst>
            <pc:docMk/>
            <pc:sldMk cId="1269641663" sldId="292"/>
            <ac:spMk id="8" creationId="{D1A53E1F-504A-49FD-44D0-7FCECA2887AB}"/>
          </ac:spMkLst>
        </pc:spChg>
        <pc:spChg chg="add del mod">
          <ac:chgData name="Sheree Horton" userId="702b386550d7a1b8" providerId="LiveId" clId="{1EC5C344-3516-4EAC-8BFB-71826D7BE18F}" dt="2023-06-23T03:32:28.673" v="8862" actId="478"/>
          <ac:spMkLst>
            <pc:docMk/>
            <pc:sldMk cId="1269641663" sldId="292"/>
            <ac:spMk id="9" creationId="{2C58995E-CB1F-0F77-D080-9BF74E94D689}"/>
          </ac:spMkLst>
        </pc:spChg>
        <pc:spChg chg="mod">
          <ac:chgData name="Sheree Horton" userId="702b386550d7a1b8" providerId="LiveId" clId="{1EC5C344-3516-4EAC-8BFB-71826D7BE18F}" dt="2023-06-23T03:32:49.774" v="8864" actId="1076"/>
          <ac:spMkLst>
            <pc:docMk/>
            <pc:sldMk cId="1269641663" sldId="292"/>
            <ac:spMk id="10" creationId="{8549407C-E549-5D8E-DA1B-2A58D67AB2C7}"/>
          </ac:spMkLst>
        </pc:spChg>
        <pc:picChg chg="mod">
          <ac:chgData name="Sheree Horton" userId="702b386550d7a1b8" providerId="LiveId" clId="{1EC5C344-3516-4EAC-8BFB-71826D7BE18F}" dt="2023-06-14T23:13:49.518" v="3073" actId="1076"/>
          <ac:picMkLst>
            <pc:docMk/>
            <pc:sldMk cId="1269641663" sldId="292"/>
            <ac:picMk id="7" creationId="{B991C56C-C095-5C5D-A61B-7C044832427A}"/>
          </ac:picMkLst>
        </pc:picChg>
      </pc:sldChg>
      <pc:sldChg chg="addSp delSp modSp new mod delAnim modAnim">
        <pc:chgData name="Sheree Horton" userId="702b386550d7a1b8" providerId="LiveId" clId="{1EC5C344-3516-4EAC-8BFB-71826D7BE18F}" dt="2023-06-24T03:35:40.756" v="22620" actId="20577"/>
        <pc:sldMkLst>
          <pc:docMk/>
          <pc:sldMk cId="1638097975" sldId="293"/>
        </pc:sldMkLst>
        <pc:spChg chg="mod">
          <ac:chgData name="Sheree Horton" userId="702b386550d7a1b8" providerId="LiveId" clId="{1EC5C344-3516-4EAC-8BFB-71826D7BE18F}" dt="2023-06-24T03:35:40.756" v="22620" actId="20577"/>
          <ac:spMkLst>
            <pc:docMk/>
            <pc:sldMk cId="1638097975" sldId="293"/>
            <ac:spMk id="2" creationId="{DA492A6F-2EF2-E857-9194-C832C80D6219}"/>
          </ac:spMkLst>
        </pc:spChg>
        <pc:spChg chg="add del mod">
          <ac:chgData name="Sheree Horton" userId="702b386550d7a1b8" providerId="LiveId" clId="{1EC5C344-3516-4EAC-8BFB-71826D7BE18F}" dt="2023-06-23T03:07:10.888" v="8297" actId="478"/>
          <ac:spMkLst>
            <pc:docMk/>
            <pc:sldMk cId="1638097975" sldId="293"/>
            <ac:spMk id="3" creationId="{217875E3-2F5F-6E4A-B2E9-01E85FEE3A69}"/>
          </ac:spMkLst>
        </pc:spChg>
        <pc:spChg chg="del">
          <ac:chgData name="Sheree Horton" userId="702b386550d7a1b8" providerId="LiveId" clId="{1EC5C344-3516-4EAC-8BFB-71826D7BE18F}" dt="2023-06-14T23:16:55.336" v="3126" actId="478"/>
          <ac:spMkLst>
            <pc:docMk/>
            <pc:sldMk cId="1638097975" sldId="293"/>
            <ac:spMk id="3" creationId="{364CA7C3-83BA-8F2A-06AE-346C94F1F59A}"/>
          </ac:spMkLst>
        </pc:spChg>
        <pc:spChg chg="add mod">
          <ac:chgData name="Sheree Horton" userId="702b386550d7a1b8" providerId="LiveId" clId="{1EC5C344-3516-4EAC-8BFB-71826D7BE18F}" dt="2023-06-24T02:50:54.435" v="21588" actId="1076"/>
          <ac:spMkLst>
            <pc:docMk/>
            <pc:sldMk cId="1638097975" sldId="293"/>
            <ac:spMk id="4" creationId="{5BD4F823-7B1B-929D-7433-4B65EE663857}"/>
          </ac:spMkLst>
        </pc:spChg>
        <pc:spChg chg="add mod">
          <ac:chgData name="Sheree Horton" userId="702b386550d7a1b8" providerId="LiveId" clId="{1EC5C344-3516-4EAC-8BFB-71826D7BE18F}" dt="2023-06-23T03:08:21.853" v="8317" actId="108"/>
          <ac:spMkLst>
            <pc:docMk/>
            <pc:sldMk cId="1638097975" sldId="293"/>
            <ac:spMk id="8" creationId="{991C750F-E782-B82D-539C-8CB59777BE13}"/>
          </ac:spMkLst>
        </pc:spChg>
        <pc:spChg chg="add mod ord">
          <ac:chgData name="Sheree Horton" userId="702b386550d7a1b8" providerId="LiveId" clId="{1EC5C344-3516-4EAC-8BFB-71826D7BE18F}" dt="2023-06-24T02:51:03.087" v="21594" actId="1035"/>
          <ac:spMkLst>
            <pc:docMk/>
            <pc:sldMk cId="1638097975" sldId="293"/>
            <ac:spMk id="9" creationId="{B2518943-CA67-BF59-8731-9C07EA2EF6A3}"/>
          </ac:spMkLst>
        </pc:spChg>
        <pc:picChg chg="add del mod">
          <ac:chgData name="Sheree Horton" userId="702b386550d7a1b8" providerId="LiveId" clId="{1EC5C344-3516-4EAC-8BFB-71826D7BE18F}" dt="2023-06-14T23:18:25.573" v="3130" actId="478"/>
          <ac:picMkLst>
            <pc:docMk/>
            <pc:sldMk cId="1638097975" sldId="293"/>
            <ac:picMk id="5" creationId="{439D7844-A106-BFC2-C656-20D1E54A720F}"/>
          </ac:picMkLst>
        </pc:picChg>
        <pc:picChg chg="add mod modCrop">
          <ac:chgData name="Sheree Horton" userId="702b386550d7a1b8" providerId="LiveId" clId="{1EC5C344-3516-4EAC-8BFB-71826D7BE18F}" dt="2023-06-24T02:50:46.178" v="21587" actId="1076"/>
          <ac:picMkLst>
            <pc:docMk/>
            <pc:sldMk cId="1638097975" sldId="293"/>
            <ac:picMk id="7" creationId="{262C69C2-2F69-D19D-D306-5EB89BF59AB7}"/>
          </ac:picMkLst>
        </pc:picChg>
      </pc:sldChg>
      <pc:sldChg chg="addSp delSp modSp new del mod ord modAnim">
        <pc:chgData name="Sheree Horton" userId="702b386550d7a1b8" providerId="LiveId" clId="{1EC5C344-3516-4EAC-8BFB-71826D7BE18F}" dt="2023-06-24T02:38:23.213" v="21368" actId="2696"/>
        <pc:sldMkLst>
          <pc:docMk/>
          <pc:sldMk cId="2768278113" sldId="294"/>
        </pc:sldMkLst>
        <pc:spChg chg="add mod">
          <ac:chgData name="Sheree Horton" userId="702b386550d7a1b8" providerId="LiveId" clId="{1EC5C344-3516-4EAC-8BFB-71826D7BE18F}" dt="2023-06-23T03:40:17.754" v="9071" actId="1076"/>
          <ac:spMkLst>
            <pc:docMk/>
            <pc:sldMk cId="2768278113" sldId="294"/>
            <ac:spMk id="2" creationId="{14BBD8AB-FB03-643F-E085-5D3F39AFFAA4}"/>
          </ac:spMkLst>
        </pc:spChg>
        <pc:spChg chg="del">
          <ac:chgData name="Sheree Horton" userId="702b386550d7a1b8" providerId="LiveId" clId="{1EC5C344-3516-4EAC-8BFB-71826D7BE18F}" dt="2023-06-15T02:37:50.695" v="3583"/>
          <ac:spMkLst>
            <pc:docMk/>
            <pc:sldMk cId="2768278113" sldId="294"/>
            <ac:spMk id="2" creationId="{386B3256-86F1-9E92-8A2D-B21D55143EBD}"/>
          </ac:spMkLst>
        </pc:spChg>
        <pc:spChg chg="add mod">
          <ac:chgData name="Sheree Horton" userId="702b386550d7a1b8" providerId="LiveId" clId="{1EC5C344-3516-4EAC-8BFB-71826D7BE18F}" dt="2023-06-23T03:40:23.670" v="9072" actId="1076"/>
          <ac:spMkLst>
            <pc:docMk/>
            <pc:sldMk cId="2768278113" sldId="294"/>
            <ac:spMk id="3" creationId="{C7A1BF0B-BC55-9C35-80EF-095CFB366B0A}"/>
          </ac:spMkLst>
        </pc:spChg>
        <pc:spChg chg="del">
          <ac:chgData name="Sheree Horton" userId="702b386550d7a1b8" providerId="LiveId" clId="{1EC5C344-3516-4EAC-8BFB-71826D7BE18F}" dt="2023-06-15T02:36:52.752" v="3573" actId="478"/>
          <ac:spMkLst>
            <pc:docMk/>
            <pc:sldMk cId="2768278113" sldId="294"/>
            <ac:spMk id="3" creationId="{E4DF6495-E608-91D1-4ADA-1685DC2F458B}"/>
          </ac:spMkLst>
        </pc:spChg>
        <pc:spChg chg="add del mod">
          <ac:chgData name="Sheree Horton" userId="702b386550d7a1b8" providerId="LiveId" clId="{1EC5C344-3516-4EAC-8BFB-71826D7BE18F}" dt="2023-06-15T02:37:35.041" v="3581" actId="478"/>
          <ac:spMkLst>
            <pc:docMk/>
            <pc:sldMk cId="2768278113" sldId="294"/>
            <ac:spMk id="4" creationId="{1040CB0A-2D40-72B3-1AD4-26A5B0D899C6}"/>
          </ac:spMkLst>
        </pc:spChg>
        <pc:spChg chg="add mod">
          <ac:chgData name="Sheree Horton" userId="702b386550d7a1b8" providerId="LiveId" clId="{1EC5C344-3516-4EAC-8BFB-71826D7BE18F}" dt="2023-06-15T02:38:09.886" v="3635" actId="14100"/>
          <ac:spMkLst>
            <pc:docMk/>
            <pc:sldMk cId="2768278113" sldId="294"/>
            <ac:spMk id="6" creationId="{17FFD4AA-5B58-404C-C0D7-08879B2676BA}"/>
          </ac:spMkLst>
        </pc:spChg>
        <pc:spChg chg="add mod">
          <ac:chgData name="Sheree Horton" userId="702b386550d7a1b8" providerId="LiveId" clId="{1EC5C344-3516-4EAC-8BFB-71826D7BE18F}" dt="2023-06-23T03:28:18.062" v="8710" actId="20577"/>
          <ac:spMkLst>
            <pc:docMk/>
            <pc:sldMk cId="2768278113" sldId="294"/>
            <ac:spMk id="7" creationId="{5F6DDDB4-E539-D082-C444-20F764E0D3EE}"/>
          </ac:spMkLst>
        </pc:spChg>
        <pc:spChg chg="add del mod">
          <ac:chgData name="Sheree Horton" userId="702b386550d7a1b8" providerId="LiveId" clId="{1EC5C344-3516-4EAC-8BFB-71826D7BE18F}" dt="2023-06-15T02:43:16.768" v="3714" actId="478"/>
          <ac:spMkLst>
            <pc:docMk/>
            <pc:sldMk cId="2768278113" sldId="294"/>
            <ac:spMk id="8" creationId="{5BA497CC-4C47-8B00-6871-B3F553BB767D}"/>
          </ac:spMkLst>
        </pc:spChg>
        <pc:spChg chg="add mod">
          <ac:chgData name="Sheree Horton" userId="702b386550d7a1b8" providerId="LiveId" clId="{1EC5C344-3516-4EAC-8BFB-71826D7BE18F}" dt="2023-06-23T03:23:26.463" v="8465" actId="1076"/>
          <ac:spMkLst>
            <pc:docMk/>
            <pc:sldMk cId="2768278113" sldId="294"/>
            <ac:spMk id="9" creationId="{50117845-995F-9D3D-A67D-BEB84EAA3365}"/>
          </ac:spMkLst>
        </pc:spChg>
        <pc:spChg chg="add mod">
          <ac:chgData name="Sheree Horton" userId="702b386550d7a1b8" providerId="LiveId" clId="{1EC5C344-3516-4EAC-8BFB-71826D7BE18F}" dt="2023-06-23T03:40:03.396" v="9069" actId="14100"/>
          <ac:spMkLst>
            <pc:docMk/>
            <pc:sldMk cId="2768278113" sldId="294"/>
            <ac:spMk id="10" creationId="{4769C276-900F-CD69-AC12-9A7CB9F71404}"/>
          </ac:spMkLst>
        </pc:spChg>
        <pc:spChg chg="add mod">
          <ac:chgData name="Sheree Horton" userId="702b386550d7a1b8" providerId="LiveId" clId="{1EC5C344-3516-4EAC-8BFB-71826D7BE18F}" dt="2023-06-23T03:40:09.753" v="9070" actId="1076"/>
          <ac:spMkLst>
            <pc:docMk/>
            <pc:sldMk cId="2768278113" sldId="294"/>
            <ac:spMk id="11" creationId="{A9C7A45A-701E-A805-178B-72F5C36B3A65}"/>
          </ac:spMkLst>
        </pc:spChg>
        <pc:picChg chg="add mod">
          <ac:chgData name="Sheree Horton" userId="702b386550d7a1b8" providerId="LiveId" clId="{1EC5C344-3516-4EAC-8BFB-71826D7BE18F}" dt="2023-06-15T02:42:16.585" v="3706" actId="14100"/>
          <ac:picMkLst>
            <pc:docMk/>
            <pc:sldMk cId="2768278113" sldId="294"/>
            <ac:picMk id="5" creationId="{C9DA5368-7D48-17D7-42CB-F8D7E1405031}"/>
          </ac:picMkLst>
        </pc:picChg>
      </pc:sldChg>
      <pc:sldChg chg="modSp mod delDesignElem">
        <pc:chgData name="Sheree Horton" userId="702b386550d7a1b8" providerId="LiveId" clId="{1EC5C344-3516-4EAC-8BFB-71826D7BE18F}" dt="2023-06-22T20:43:17.308" v="4136" actId="1076"/>
        <pc:sldMkLst>
          <pc:docMk/>
          <pc:sldMk cId="3387095732" sldId="295"/>
        </pc:sldMkLst>
        <pc:picChg chg="mod">
          <ac:chgData name="Sheree Horton" userId="702b386550d7a1b8" providerId="LiveId" clId="{1EC5C344-3516-4EAC-8BFB-71826D7BE18F}" dt="2023-06-22T20:43:17.308" v="4136" actId="1076"/>
          <ac:picMkLst>
            <pc:docMk/>
            <pc:sldMk cId="3387095732" sldId="295"/>
            <ac:picMk id="4" creationId="{0B4ED1D4-0B7F-8897-EF09-59E6F937CD91}"/>
          </ac:picMkLst>
        </pc:picChg>
      </pc:sldChg>
      <pc:sldChg chg="addSp delSp modSp mod">
        <pc:chgData name="Sheree Horton" userId="702b386550d7a1b8" providerId="LiveId" clId="{1EC5C344-3516-4EAC-8BFB-71826D7BE18F}" dt="2023-06-22T20:47:09.754" v="4158" actId="14100"/>
        <pc:sldMkLst>
          <pc:docMk/>
          <pc:sldMk cId="4097249735" sldId="296"/>
        </pc:sldMkLst>
        <pc:spChg chg="mod">
          <ac:chgData name="Sheree Horton" userId="702b386550d7a1b8" providerId="LiveId" clId="{1EC5C344-3516-4EAC-8BFB-71826D7BE18F}" dt="2023-06-22T20:47:09.754" v="4158" actId="14100"/>
          <ac:spMkLst>
            <pc:docMk/>
            <pc:sldMk cId="4097249735" sldId="296"/>
            <ac:spMk id="2" creationId="{236801AB-3117-C47D-E70E-504F2A1A1B6B}"/>
          </ac:spMkLst>
        </pc:spChg>
        <pc:picChg chg="del">
          <ac:chgData name="Sheree Horton" userId="702b386550d7a1b8" providerId="LiveId" clId="{1EC5C344-3516-4EAC-8BFB-71826D7BE18F}" dt="2023-06-22T20:44:07.462" v="4139" actId="478"/>
          <ac:picMkLst>
            <pc:docMk/>
            <pc:sldMk cId="4097249735" sldId="296"/>
            <ac:picMk id="4" creationId="{0B4ED1D4-0B7F-8897-EF09-59E6F937CD91}"/>
          </ac:picMkLst>
        </pc:picChg>
        <pc:picChg chg="add mod">
          <ac:chgData name="Sheree Horton" userId="702b386550d7a1b8" providerId="LiveId" clId="{1EC5C344-3516-4EAC-8BFB-71826D7BE18F}" dt="2023-06-22T20:46:42.571" v="4156" actId="14100"/>
          <ac:picMkLst>
            <pc:docMk/>
            <pc:sldMk cId="4097249735" sldId="296"/>
            <ac:picMk id="5" creationId="{9ADECDF7-E9E3-992A-858A-F70C7ED28C6A}"/>
          </ac:picMkLst>
        </pc:picChg>
      </pc:sldChg>
      <pc:sldChg chg="addSp delSp modSp new del mod ord modAnim">
        <pc:chgData name="Sheree Horton" userId="702b386550d7a1b8" providerId="LiveId" clId="{1EC5C344-3516-4EAC-8BFB-71826D7BE18F}" dt="2023-06-23T04:11:36.491" v="10765" actId="47"/>
        <pc:sldMkLst>
          <pc:docMk/>
          <pc:sldMk cId="2992623012" sldId="297"/>
        </pc:sldMkLst>
        <pc:spChg chg="mod">
          <ac:chgData name="Sheree Horton" userId="702b386550d7a1b8" providerId="LiveId" clId="{1EC5C344-3516-4EAC-8BFB-71826D7BE18F}" dt="2023-06-22T20:49:00.508" v="4192" actId="20577"/>
          <ac:spMkLst>
            <pc:docMk/>
            <pc:sldMk cId="2992623012" sldId="297"/>
            <ac:spMk id="2" creationId="{638F4130-6163-B1C4-F3D3-8DD9CB48D9D6}"/>
          </ac:spMkLst>
        </pc:spChg>
        <pc:spChg chg="del">
          <ac:chgData name="Sheree Horton" userId="702b386550d7a1b8" providerId="LiveId" clId="{1EC5C344-3516-4EAC-8BFB-71826D7BE18F}" dt="2023-06-22T21:28:18.009" v="4373" actId="478"/>
          <ac:spMkLst>
            <pc:docMk/>
            <pc:sldMk cId="2992623012" sldId="297"/>
            <ac:spMk id="3" creationId="{92B47B6A-7F35-B8BA-93E3-2F983BD097B4}"/>
          </ac:spMkLst>
        </pc:spChg>
        <pc:spChg chg="del">
          <ac:chgData name="Sheree Horton" userId="702b386550d7a1b8" providerId="LiveId" clId="{1EC5C344-3516-4EAC-8BFB-71826D7BE18F}" dt="2023-06-22T21:28:21.275" v="4374" actId="478"/>
          <ac:spMkLst>
            <pc:docMk/>
            <pc:sldMk cId="2992623012" sldId="297"/>
            <ac:spMk id="4" creationId="{49557C87-13E4-9908-DC1C-B9DFA8C8D380}"/>
          </ac:spMkLst>
        </pc:spChg>
        <pc:spChg chg="add mod">
          <ac:chgData name="Sheree Horton" userId="702b386550d7a1b8" providerId="LiveId" clId="{1EC5C344-3516-4EAC-8BFB-71826D7BE18F}" dt="2023-06-22T22:21:42.761" v="7307" actId="1076"/>
          <ac:spMkLst>
            <pc:docMk/>
            <pc:sldMk cId="2992623012" sldId="297"/>
            <ac:spMk id="5" creationId="{0E0008D5-3A8B-B773-86F6-07C8E2AF207D}"/>
          </ac:spMkLst>
        </pc:spChg>
        <pc:spChg chg="add del mod">
          <ac:chgData name="Sheree Horton" userId="702b386550d7a1b8" providerId="LiveId" clId="{1EC5C344-3516-4EAC-8BFB-71826D7BE18F}" dt="2023-06-22T21:38:08.048" v="5263" actId="478"/>
          <ac:spMkLst>
            <pc:docMk/>
            <pc:sldMk cId="2992623012" sldId="297"/>
            <ac:spMk id="6" creationId="{04AE3C0B-3A59-4B9B-EE04-B265CFDFD66D}"/>
          </ac:spMkLst>
        </pc:spChg>
        <pc:spChg chg="add del mod">
          <ac:chgData name="Sheree Horton" userId="702b386550d7a1b8" providerId="LiveId" clId="{1EC5C344-3516-4EAC-8BFB-71826D7BE18F}" dt="2023-06-22T21:38:09.855" v="5264" actId="478"/>
          <ac:spMkLst>
            <pc:docMk/>
            <pc:sldMk cId="2992623012" sldId="297"/>
            <ac:spMk id="7" creationId="{BE434714-4EFB-0D88-2537-F805FCCE38F1}"/>
          </ac:spMkLst>
        </pc:spChg>
        <pc:spChg chg="add mod">
          <ac:chgData name="Sheree Horton" userId="702b386550d7a1b8" providerId="LiveId" clId="{1EC5C344-3516-4EAC-8BFB-71826D7BE18F}" dt="2023-06-22T22:21:51.771" v="7308" actId="1076"/>
          <ac:spMkLst>
            <pc:docMk/>
            <pc:sldMk cId="2992623012" sldId="297"/>
            <ac:spMk id="8" creationId="{258FB6C6-9451-A82F-9F72-194BEB07AEB9}"/>
          </ac:spMkLst>
        </pc:spChg>
        <pc:spChg chg="add del mod">
          <ac:chgData name="Sheree Horton" userId="702b386550d7a1b8" providerId="LiveId" clId="{1EC5C344-3516-4EAC-8BFB-71826D7BE18F}" dt="2023-06-22T22:06:27.867" v="6683" actId="478"/>
          <ac:spMkLst>
            <pc:docMk/>
            <pc:sldMk cId="2992623012" sldId="297"/>
            <ac:spMk id="9" creationId="{0BC65F89-1E9B-DFBE-86BD-DE70D2AF63C6}"/>
          </ac:spMkLst>
        </pc:spChg>
        <pc:spChg chg="add del mod">
          <ac:chgData name="Sheree Horton" userId="702b386550d7a1b8" providerId="LiveId" clId="{1EC5C344-3516-4EAC-8BFB-71826D7BE18F}" dt="2023-06-22T22:21:17.641" v="7292" actId="478"/>
          <ac:spMkLst>
            <pc:docMk/>
            <pc:sldMk cId="2992623012" sldId="297"/>
            <ac:spMk id="10" creationId="{23628E0A-11D3-13F8-8329-4BD6AA990480}"/>
          </ac:spMkLst>
        </pc:spChg>
        <pc:spChg chg="add del mod">
          <ac:chgData name="Sheree Horton" userId="702b386550d7a1b8" providerId="LiveId" clId="{1EC5C344-3516-4EAC-8BFB-71826D7BE18F}" dt="2023-06-22T22:21:22.474" v="7297" actId="478"/>
          <ac:spMkLst>
            <pc:docMk/>
            <pc:sldMk cId="2992623012" sldId="297"/>
            <ac:spMk id="11" creationId="{149B0597-7507-5436-C79D-0C9668830336}"/>
          </ac:spMkLst>
        </pc:spChg>
        <pc:spChg chg="add del mod">
          <ac:chgData name="Sheree Horton" userId="702b386550d7a1b8" providerId="LiveId" clId="{1EC5C344-3516-4EAC-8BFB-71826D7BE18F}" dt="2023-06-22T22:21:25.700" v="7300" actId="478"/>
          <ac:spMkLst>
            <pc:docMk/>
            <pc:sldMk cId="2992623012" sldId="297"/>
            <ac:spMk id="12" creationId="{EFCD513A-A5A3-87BC-B7AB-966D3CE1510D}"/>
          </ac:spMkLst>
        </pc:spChg>
        <pc:spChg chg="add del mod">
          <ac:chgData name="Sheree Horton" userId="702b386550d7a1b8" providerId="LiveId" clId="{1EC5C344-3516-4EAC-8BFB-71826D7BE18F}" dt="2023-06-22T22:21:29.014" v="7303" actId="478"/>
          <ac:spMkLst>
            <pc:docMk/>
            <pc:sldMk cId="2992623012" sldId="297"/>
            <ac:spMk id="13" creationId="{BDC2F692-A24D-AD24-2305-334D82E5E809}"/>
          </ac:spMkLst>
        </pc:spChg>
        <pc:spChg chg="add del mod">
          <ac:chgData name="Sheree Horton" userId="702b386550d7a1b8" providerId="LiveId" clId="{1EC5C344-3516-4EAC-8BFB-71826D7BE18F}" dt="2023-06-22T21:56:45.094" v="5976" actId="478"/>
          <ac:spMkLst>
            <pc:docMk/>
            <pc:sldMk cId="2992623012" sldId="297"/>
            <ac:spMk id="18" creationId="{ABB8A4FE-4F6A-8698-C0C2-D244A3471F31}"/>
          </ac:spMkLst>
        </pc:spChg>
        <pc:spChg chg="add del mod">
          <ac:chgData name="Sheree Horton" userId="702b386550d7a1b8" providerId="LiveId" clId="{1EC5C344-3516-4EAC-8BFB-71826D7BE18F}" dt="2023-06-22T21:56:49.024" v="5979" actId="478"/>
          <ac:spMkLst>
            <pc:docMk/>
            <pc:sldMk cId="2992623012" sldId="297"/>
            <ac:spMk id="19" creationId="{608BE9B0-356E-EB74-8C69-457A6E949853}"/>
          </ac:spMkLst>
        </pc:spChg>
        <pc:spChg chg="add del mod">
          <ac:chgData name="Sheree Horton" userId="702b386550d7a1b8" providerId="LiveId" clId="{1EC5C344-3516-4EAC-8BFB-71826D7BE18F}" dt="2023-06-22T21:56:47.380" v="5978" actId="478"/>
          <ac:spMkLst>
            <pc:docMk/>
            <pc:sldMk cId="2992623012" sldId="297"/>
            <ac:spMk id="20" creationId="{3FF35A59-5501-A5C2-1D1F-51506D9850B1}"/>
          </ac:spMkLst>
        </pc:spChg>
        <pc:spChg chg="add del mod">
          <ac:chgData name="Sheree Horton" userId="702b386550d7a1b8" providerId="LiveId" clId="{1EC5C344-3516-4EAC-8BFB-71826D7BE18F}" dt="2023-06-22T21:56:46.194" v="5977" actId="478"/>
          <ac:spMkLst>
            <pc:docMk/>
            <pc:sldMk cId="2992623012" sldId="297"/>
            <ac:spMk id="21" creationId="{5142F163-DA25-BAAA-4E57-77C0724D3720}"/>
          </ac:spMkLst>
        </pc:spChg>
        <pc:spChg chg="add del mod">
          <ac:chgData name="Sheree Horton" userId="702b386550d7a1b8" providerId="LiveId" clId="{1EC5C344-3516-4EAC-8BFB-71826D7BE18F}" dt="2023-06-22T22:21:16.515" v="7291" actId="478"/>
          <ac:spMkLst>
            <pc:docMk/>
            <pc:sldMk cId="2992623012" sldId="297"/>
            <ac:spMk id="22" creationId="{51C3072B-FBD9-5E13-7916-8E3021D7F2B5}"/>
          </ac:spMkLst>
        </pc:spChg>
        <pc:spChg chg="add del mod">
          <ac:chgData name="Sheree Horton" userId="702b386550d7a1b8" providerId="LiveId" clId="{1EC5C344-3516-4EAC-8BFB-71826D7BE18F}" dt="2023-06-22T22:21:20.563" v="7295" actId="478"/>
          <ac:spMkLst>
            <pc:docMk/>
            <pc:sldMk cId="2992623012" sldId="297"/>
            <ac:spMk id="23" creationId="{9AFCDDD6-B6D5-4DC4-5A73-E05852A2B938}"/>
          </ac:spMkLst>
        </pc:spChg>
        <pc:spChg chg="add del mod">
          <ac:chgData name="Sheree Horton" userId="702b386550d7a1b8" providerId="LiveId" clId="{1EC5C344-3516-4EAC-8BFB-71826D7BE18F}" dt="2023-06-22T22:21:23.658" v="7298" actId="478"/>
          <ac:spMkLst>
            <pc:docMk/>
            <pc:sldMk cId="2992623012" sldId="297"/>
            <ac:spMk id="24" creationId="{A2375B92-A071-AE55-F1B1-BA2F2EEC2F4D}"/>
          </ac:spMkLst>
        </pc:spChg>
        <pc:spChg chg="add del mod">
          <ac:chgData name="Sheree Horton" userId="702b386550d7a1b8" providerId="LiveId" clId="{1EC5C344-3516-4EAC-8BFB-71826D7BE18F}" dt="2023-06-22T22:21:27.113" v="7301" actId="478"/>
          <ac:spMkLst>
            <pc:docMk/>
            <pc:sldMk cId="2992623012" sldId="297"/>
            <ac:spMk id="25" creationId="{BCBB0ED3-D347-CB76-1599-65E754C603F2}"/>
          </ac:spMkLst>
        </pc:spChg>
        <pc:spChg chg="add del mod">
          <ac:chgData name="Sheree Horton" userId="702b386550d7a1b8" providerId="LiveId" clId="{1EC5C344-3516-4EAC-8BFB-71826D7BE18F}" dt="2023-06-22T22:21:30.162" v="7304" actId="478"/>
          <ac:spMkLst>
            <pc:docMk/>
            <pc:sldMk cId="2992623012" sldId="297"/>
            <ac:spMk id="26" creationId="{BC2EBE00-0704-C63F-13CE-1B926DC99FBC}"/>
          </ac:spMkLst>
        </pc:spChg>
        <pc:spChg chg="add del mod">
          <ac:chgData name="Sheree Horton" userId="702b386550d7a1b8" providerId="LiveId" clId="{1EC5C344-3516-4EAC-8BFB-71826D7BE18F}" dt="2023-06-22T22:21:15.480" v="7290" actId="478"/>
          <ac:spMkLst>
            <pc:docMk/>
            <pc:sldMk cId="2992623012" sldId="297"/>
            <ac:spMk id="27" creationId="{C781AEDE-51B6-D687-6B67-AF23FA79B74D}"/>
          </ac:spMkLst>
        </pc:spChg>
        <pc:spChg chg="add del mod">
          <ac:chgData name="Sheree Horton" userId="702b386550d7a1b8" providerId="LiveId" clId="{1EC5C344-3516-4EAC-8BFB-71826D7BE18F}" dt="2023-06-22T22:08:56.437" v="6849" actId="478"/>
          <ac:spMkLst>
            <pc:docMk/>
            <pc:sldMk cId="2992623012" sldId="297"/>
            <ac:spMk id="28" creationId="{2B029552-088A-26B2-226D-756D2F8C3C24}"/>
          </ac:spMkLst>
        </pc:spChg>
        <pc:spChg chg="add del mod">
          <ac:chgData name="Sheree Horton" userId="702b386550d7a1b8" providerId="LiveId" clId="{1EC5C344-3516-4EAC-8BFB-71826D7BE18F}" dt="2023-06-22T22:08:57.704" v="6850" actId="478"/>
          <ac:spMkLst>
            <pc:docMk/>
            <pc:sldMk cId="2992623012" sldId="297"/>
            <ac:spMk id="29" creationId="{12A83977-AC4D-ECDB-C1B0-8CF330F271AD}"/>
          </ac:spMkLst>
        </pc:spChg>
        <pc:spChg chg="add del mod">
          <ac:chgData name="Sheree Horton" userId="702b386550d7a1b8" providerId="LiveId" clId="{1EC5C344-3516-4EAC-8BFB-71826D7BE18F}" dt="2023-06-22T22:21:30.976" v="7305" actId="478"/>
          <ac:spMkLst>
            <pc:docMk/>
            <pc:sldMk cId="2992623012" sldId="297"/>
            <ac:spMk id="30" creationId="{C3F6F4D7-617E-C883-C76E-0AB612CE5427}"/>
          </ac:spMkLst>
        </pc:spChg>
        <pc:spChg chg="add del mod">
          <ac:chgData name="Sheree Horton" userId="702b386550d7a1b8" providerId="LiveId" clId="{1EC5C344-3516-4EAC-8BFB-71826D7BE18F}" dt="2023-06-22T22:21:19.427" v="7294" actId="478"/>
          <ac:spMkLst>
            <pc:docMk/>
            <pc:sldMk cId="2992623012" sldId="297"/>
            <ac:spMk id="31" creationId="{680F7E4B-7BC6-BE88-6D2C-D86611996DE9}"/>
          </ac:spMkLst>
        </pc:spChg>
        <pc:spChg chg="add del mod">
          <ac:chgData name="Sheree Horton" userId="702b386550d7a1b8" providerId="LiveId" clId="{1EC5C344-3516-4EAC-8BFB-71826D7BE18F}" dt="2023-06-22T22:21:28.055" v="7302" actId="478"/>
          <ac:spMkLst>
            <pc:docMk/>
            <pc:sldMk cId="2992623012" sldId="297"/>
            <ac:spMk id="32" creationId="{62278A06-0854-FE58-01F0-DD9927C4507A}"/>
          </ac:spMkLst>
        </pc:spChg>
        <pc:spChg chg="add del mod">
          <ac:chgData name="Sheree Horton" userId="702b386550d7a1b8" providerId="LiveId" clId="{1EC5C344-3516-4EAC-8BFB-71826D7BE18F}" dt="2023-06-22T22:21:21.252" v="7296" actId="478"/>
          <ac:spMkLst>
            <pc:docMk/>
            <pc:sldMk cId="2992623012" sldId="297"/>
            <ac:spMk id="33" creationId="{9D8806D9-5363-2A08-DC58-F97184861927}"/>
          </ac:spMkLst>
        </pc:spChg>
        <pc:spChg chg="add del mod">
          <ac:chgData name="Sheree Horton" userId="702b386550d7a1b8" providerId="LiveId" clId="{1EC5C344-3516-4EAC-8BFB-71826D7BE18F}" dt="2023-06-22T22:15:41.950" v="7221" actId="478"/>
          <ac:spMkLst>
            <pc:docMk/>
            <pc:sldMk cId="2992623012" sldId="297"/>
            <ac:spMk id="34" creationId="{6C0A20AF-252C-3133-C248-59C0635AE274}"/>
          </ac:spMkLst>
        </pc:spChg>
        <pc:spChg chg="add del mod">
          <ac:chgData name="Sheree Horton" userId="702b386550d7a1b8" providerId="LiveId" clId="{1EC5C344-3516-4EAC-8BFB-71826D7BE18F}" dt="2023-06-22T22:21:24.484" v="7299" actId="478"/>
          <ac:spMkLst>
            <pc:docMk/>
            <pc:sldMk cId="2992623012" sldId="297"/>
            <ac:spMk id="35" creationId="{3071FF64-9AA6-EBCA-B0CD-EA2B454D2BBE}"/>
          </ac:spMkLst>
        </pc:spChg>
        <pc:spChg chg="add del mod">
          <ac:chgData name="Sheree Horton" userId="702b386550d7a1b8" providerId="LiveId" clId="{1EC5C344-3516-4EAC-8BFB-71826D7BE18F}" dt="2023-06-22T22:21:18.585" v="7293" actId="478"/>
          <ac:spMkLst>
            <pc:docMk/>
            <pc:sldMk cId="2992623012" sldId="297"/>
            <ac:spMk id="36" creationId="{75DC4E45-67B8-1D7F-B14B-169B799EAEE4}"/>
          </ac:spMkLst>
        </pc:spChg>
        <pc:picChg chg="add del mod">
          <ac:chgData name="Sheree Horton" userId="702b386550d7a1b8" providerId="LiveId" clId="{1EC5C344-3516-4EAC-8BFB-71826D7BE18F}" dt="2023-06-22T21:44:44.634" v="5412" actId="478"/>
          <ac:picMkLst>
            <pc:docMk/>
            <pc:sldMk cId="2992623012" sldId="297"/>
            <ac:picMk id="17" creationId="{AA087CCC-52CF-3B82-006F-144C799EAB20}"/>
          </ac:picMkLst>
        </pc:picChg>
      </pc:sldChg>
      <pc:sldChg chg="addSp delSp modSp new mod ord">
        <pc:chgData name="Sheree Horton" userId="702b386550d7a1b8" providerId="LiveId" clId="{1EC5C344-3516-4EAC-8BFB-71826D7BE18F}" dt="2023-06-24T01:17:10.247" v="18822" actId="14100"/>
        <pc:sldMkLst>
          <pc:docMk/>
          <pc:sldMk cId="3956756948" sldId="298"/>
        </pc:sldMkLst>
        <pc:spChg chg="mod">
          <ac:chgData name="Sheree Horton" userId="702b386550d7a1b8" providerId="LiveId" clId="{1EC5C344-3516-4EAC-8BFB-71826D7BE18F}" dt="2023-06-24T01:16:57.162" v="18820" actId="14100"/>
          <ac:spMkLst>
            <pc:docMk/>
            <pc:sldMk cId="3956756948" sldId="298"/>
            <ac:spMk id="2" creationId="{0177B816-0A20-6F7E-79A8-20FF9B39CFC7}"/>
          </ac:spMkLst>
        </pc:spChg>
        <pc:spChg chg="del">
          <ac:chgData name="Sheree Horton" userId="702b386550d7a1b8" providerId="LiveId" clId="{1EC5C344-3516-4EAC-8BFB-71826D7BE18F}" dt="2023-06-22T21:23:30.689" v="4236" actId="478"/>
          <ac:spMkLst>
            <pc:docMk/>
            <pc:sldMk cId="3956756948" sldId="298"/>
            <ac:spMk id="3" creationId="{EAE7EADE-339A-83F1-F705-DFD93BE86FD1}"/>
          </ac:spMkLst>
        </pc:spChg>
        <pc:spChg chg="del">
          <ac:chgData name="Sheree Horton" userId="702b386550d7a1b8" providerId="LiveId" clId="{1EC5C344-3516-4EAC-8BFB-71826D7BE18F}" dt="2023-06-22T21:23:34.320" v="4237" actId="478"/>
          <ac:spMkLst>
            <pc:docMk/>
            <pc:sldMk cId="3956756948" sldId="298"/>
            <ac:spMk id="4" creationId="{3926EB72-6650-CC75-11EE-4E17413CFD38}"/>
          </ac:spMkLst>
        </pc:spChg>
        <pc:picChg chg="add mod">
          <ac:chgData name="Sheree Horton" userId="702b386550d7a1b8" providerId="LiveId" clId="{1EC5C344-3516-4EAC-8BFB-71826D7BE18F}" dt="2023-06-24T01:17:10.247" v="18822" actId="14100"/>
          <ac:picMkLst>
            <pc:docMk/>
            <pc:sldMk cId="3956756948" sldId="298"/>
            <ac:picMk id="6" creationId="{CBE6D27F-F3C3-DD9B-C9EA-A6FDD814352F}"/>
          </ac:picMkLst>
        </pc:picChg>
      </pc:sldChg>
      <pc:sldChg chg="addSp delSp modSp mod delAnim modAnim">
        <pc:chgData name="Sheree Horton" userId="702b386550d7a1b8" providerId="LiveId" clId="{1EC5C344-3516-4EAC-8BFB-71826D7BE18F}" dt="2023-06-23T06:22:13.586" v="15766"/>
        <pc:sldMkLst>
          <pc:docMk/>
          <pc:sldMk cId="3573649475" sldId="299"/>
        </pc:sldMkLst>
        <pc:spChg chg="add del mod">
          <ac:chgData name="Sheree Horton" userId="702b386550d7a1b8" providerId="LiveId" clId="{1EC5C344-3516-4EAC-8BFB-71826D7BE18F}" dt="2023-06-22T22:23:43.339" v="7323" actId="478"/>
          <ac:spMkLst>
            <pc:docMk/>
            <pc:sldMk cId="3573649475" sldId="299"/>
            <ac:spMk id="3" creationId="{D0AE9AEA-7F8C-9407-D9CF-36D34C1C21ED}"/>
          </ac:spMkLst>
        </pc:spChg>
        <pc:spChg chg="add del mod">
          <ac:chgData name="Sheree Horton" userId="702b386550d7a1b8" providerId="LiveId" clId="{1EC5C344-3516-4EAC-8BFB-71826D7BE18F}" dt="2023-06-22T22:24:38.594" v="7328" actId="478"/>
          <ac:spMkLst>
            <pc:docMk/>
            <pc:sldMk cId="3573649475" sldId="299"/>
            <ac:spMk id="4" creationId="{44115AD7-8E54-BA74-23B0-E99F631AD686}"/>
          </ac:spMkLst>
        </pc:spChg>
        <pc:spChg chg="del">
          <ac:chgData name="Sheree Horton" userId="702b386550d7a1b8" providerId="LiveId" clId="{1EC5C344-3516-4EAC-8BFB-71826D7BE18F}" dt="2023-06-22T22:22:09.659" v="7309" actId="478"/>
          <ac:spMkLst>
            <pc:docMk/>
            <pc:sldMk cId="3573649475" sldId="299"/>
            <ac:spMk id="5" creationId="{0E0008D5-3A8B-B773-86F6-07C8E2AF207D}"/>
          </ac:spMkLst>
        </pc:spChg>
        <pc:spChg chg="add del">
          <ac:chgData name="Sheree Horton" userId="702b386550d7a1b8" providerId="LiveId" clId="{1EC5C344-3516-4EAC-8BFB-71826D7BE18F}" dt="2023-06-22T22:25:03.463" v="7330" actId="478"/>
          <ac:spMkLst>
            <pc:docMk/>
            <pc:sldMk cId="3573649475" sldId="299"/>
            <ac:spMk id="6" creationId="{9036FEEA-03E2-4D1F-E708-3B613F811683}"/>
          </ac:spMkLst>
        </pc:spChg>
        <pc:spChg chg="add mod">
          <ac:chgData name="Sheree Horton" userId="702b386550d7a1b8" providerId="LiveId" clId="{1EC5C344-3516-4EAC-8BFB-71826D7BE18F}" dt="2023-06-23T04:34:42.132" v="11630" actId="1076"/>
          <ac:spMkLst>
            <pc:docMk/>
            <pc:sldMk cId="3573649475" sldId="299"/>
            <ac:spMk id="7" creationId="{16A675E3-430F-7E49-9717-C26E260EFF0E}"/>
          </ac:spMkLst>
        </pc:spChg>
        <pc:spChg chg="del">
          <ac:chgData name="Sheree Horton" userId="702b386550d7a1b8" providerId="LiveId" clId="{1EC5C344-3516-4EAC-8BFB-71826D7BE18F}" dt="2023-06-22T22:22:12.184" v="7310" actId="478"/>
          <ac:spMkLst>
            <pc:docMk/>
            <pc:sldMk cId="3573649475" sldId="299"/>
            <ac:spMk id="8" creationId="{258FB6C6-9451-A82F-9F72-194BEB07AEB9}"/>
          </ac:spMkLst>
        </pc:spChg>
        <pc:spChg chg="add mod">
          <ac:chgData name="Sheree Horton" userId="702b386550d7a1b8" providerId="LiveId" clId="{1EC5C344-3516-4EAC-8BFB-71826D7BE18F}" dt="2023-06-23T04:38:08.854" v="11679" actId="1076"/>
          <ac:spMkLst>
            <pc:docMk/>
            <pc:sldMk cId="3573649475" sldId="299"/>
            <ac:spMk id="9" creationId="{5B429EF9-5D0E-ADB7-B8CC-2E32B7F9BB57}"/>
          </ac:spMkLst>
        </pc:spChg>
        <pc:spChg chg="mod">
          <ac:chgData name="Sheree Horton" userId="702b386550d7a1b8" providerId="LiveId" clId="{1EC5C344-3516-4EAC-8BFB-71826D7BE18F}" dt="2023-06-23T04:34:17.489" v="11612" actId="1036"/>
          <ac:spMkLst>
            <pc:docMk/>
            <pc:sldMk cId="3573649475" sldId="299"/>
            <ac:spMk id="10" creationId="{23628E0A-11D3-13F8-8329-4BD6AA990480}"/>
          </ac:spMkLst>
        </pc:spChg>
        <pc:spChg chg="mod">
          <ac:chgData name="Sheree Horton" userId="702b386550d7a1b8" providerId="LiveId" clId="{1EC5C344-3516-4EAC-8BFB-71826D7BE18F}" dt="2023-06-23T04:35:57.283" v="11660" actId="1076"/>
          <ac:spMkLst>
            <pc:docMk/>
            <pc:sldMk cId="3573649475" sldId="299"/>
            <ac:spMk id="11" creationId="{149B0597-7507-5436-C79D-0C9668830336}"/>
          </ac:spMkLst>
        </pc:spChg>
        <pc:spChg chg="mod">
          <ac:chgData name="Sheree Horton" userId="702b386550d7a1b8" providerId="LiveId" clId="{1EC5C344-3516-4EAC-8BFB-71826D7BE18F}" dt="2023-06-23T04:36:44.222" v="11665" actId="1037"/>
          <ac:spMkLst>
            <pc:docMk/>
            <pc:sldMk cId="3573649475" sldId="299"/>
            <ac:spMk id="12" creationId="{EFCD513A-A5A3-87BC-B7AB-966D3CE1510D}"/>
          </ac:spMkLst>
        </pc:spChg>
        <pc:spChg chg="mod">
          <ac:chgData name="Sheree Horton" userId="702b386550d7a1b8" providerId="LiveId" clId="{1EC5C344-3516-4EAC-8BFB-71826D7BE18F}" dt="2023-06-23T04:37:38.342" v="11671" actId="1037"/>
          <ac:spMkLst>
            <pc:docMk/>
            <pc:sldMk cId="3573649475" sldId="299"/>
            <ac:spMk id="13" creationId="{BDC2F692-A24D-AD24-2305-334D82E5E809}"/>
          </ac:spMkLst>
        </pc:spChg>
        <pc:spChg chg="add mod">
          <ac:chgData name="Sheree Horton" userId="702b386550d7a1b8" providerId="LiveId" clId="{1EC5C344-3516-4EAC-8BFB-71826D7BE18F}" dt="2023-06-23T04:33:44.295" v="11607" actId="1076"/>
          <ac:spMkLst>
            <pc:docMk/>
            <pc:sldMk cId="3573649475" sldId="299"/>
            <ac:spMk id="14" creationId="{11EDEF0D-4E5C-F8A6-4CAA-00BE68E97AFD}"/>
          </ac:spMkLst>
        </pc:spChg>
        <pc:spChg chg="del">
          <ac:chgData name="Sheree Horton" userId="702b386550d7a1b8" providerId="LiveId" clId="{1EC5C344-3516-4EAC-8BFB-71826D7BE18F}" dt="2023-06-22T23:11:07.099" v="7667" actId="478"/>
          <ac:spMkLst>
            <pc:docMk/>
            <pc:sldMk cId="3573649475" sldId="299"/>
            <ac:spMk id="22" creationId="{51C3072B-FBD9-5E13-7916-8E3021D7F2B5}"/>
          </ac:spMkLst>
        </pc:spChg>
        <pc:spChg chg="mod">
          <ac:chgData name="Sheree Horton" userId="702b386550d7a1b8" providerId="LiveId" clId="{1EC5C344-3516-4EAC-8BFB-71826D7BE18F}" dt="2023-06-23T04:35:23.383" v="11638" actId="1076"/>
          <ac:spMkLst>
            <pc:docMk/>
            <pc:sldMk cId="3573649475" sldId="299"/>
            <ac:spMk id="23" creationId="{9AFCDDD6-B6D5-4DC4-5A73-E05852A2B938}"/>
          </ac:spMkLst>
        </pc:spChg>
        <pc:spChg chg="mod">
          <ac:chgData name="Sheree Horton" userId="702b386550d7a1b8" providerId="LiveId" clId="{1EC5C344-3516-4EAC-8BFB-71826D7BE18F}" dt="2023-06-23T04:36:24.141" v="11662" actId="1076"/>
          <ac:spMkLst>
            <pc:docMk/>
            <pc:sldMk cId="3573649475" sldId="299"/>
            <ac:spMk id="24" creationId="{A2375B92-A071-AE55-F1B1-BA2F2EEC2F4D}"/>
          </ac:spMkLst>
        </pc:spChg>
        <pc:spChg chg="mod">
          <ac:chgData name="Sheree Horton" userId="702b386550d7a1b8" providerId="LiveId" clId="{1EC5C344-3516-4EAC-8BFB-71826D7BE18F}" dt="2023-06-23T04:37:14.267" v="11669" actId="1037"/>
          <ac:spMkLst>
            <pc:docMk/>
            <pc:sldMk cId="3573649475" sldId="299"/>
            <ac:spMk id="25" creationId="{BCBB0ED3-D347-CB76-1599-65E754C603F2}"/>
          </ac:spMkLst>
        </pc:spChg>
        <pc:spChg chg="del mod">
          <ac:chgData name="Sheree Horton" userId="702b386550d7a1b8" providerId="LiveId" clId="{1EC5C344-3516-4EAC-8BFB-71826D7BE18F}" dt="2023-06-22T22:29:46.721" v="7404" actId="478"/>
          <ac:spMkLst>
            <pc:docMk/>
            <pc:sldMk cId="3573649475" sldId="299"/>
            <ac:spMk id="26" creationId="{BC2EBE00-0704-C63F-13CE-1B926DC99FBC}"/>
          </ac:spMkLst>
        </pc:spChg>
        <pc:spChg chg="mod">
          <ac:chgData name="Sheree Horton" userId="702b386550d7a1b8" providerId="LiveId" clId="{1EC5C344-3516-4EAC-8BFB-71826D7BE18F}" dt="2023-06-23T04:35:08.272" v="11636" actId="1038"/>
          <ac:spMkLst>
            <pc:docMk/>
            <pc:sldMk cId="3573649475" sldId="299"/>
            <ac:spMk id="27" creationId="{C781AEDE-51B6-D687-6B67-AF23FA79B74D}"/>
          </ac:spMkLst>
        </pc:spChg>
        <pc:spChg chg="mod">
          <ac:chgData name="Sheree Horton" userId="702b386550d7a1b8" providerId="LiveId" clId="{1EC5C344-3516-4EAC-8BFB-71826D7BE18F}" dt="2023-06-23T04:37:58.738" v="11678" actId="1037"/>
          <ac:spMkLst>
            <pc:docMk/>
            <pc:sldMk cId="3573649475" sldId="299"/>
            <ac:spMk id="30" creationId="{C3F6F4D7-617E-C883-C76E-0AB612CE5427}"/>
          </ac:spMkLst>
        </pc:spChg>
        <pc:spChg chg="mod">
          <ac:chgData name="Sheree Horton" userId="702b386550d7a1b8" providerId="LiveId" clId="{1EC5C344-3516-4EAC-8BFB-71826D7BE18F}" dt="2023-06-23T04:33:50.201" v="11608" actId="1076"/>
          <ac:spMkLst>
            <pc:docMk/>
            <pc:sldMk cId="3573649475" sldId="299"/>
            <ac:spMk id="31" creationId="{680F7E4B-7BC6-BE88-6D2C-D86611996DE9}"/>
          </ac:spMkLst>
        </pc:spChg>
        <pc:spChg chg="mod">
          <ac:chgData name="Sheree Horton" userId="702b386550d7a1b8" providerId="LiveId" clId="{1EC5C344-3516-4EAC-8BFB-71826D7BE18F}" dt="2023-06-23T04:36:56.452" v="11666" actId="1076"/>
          <ac:spMkLst>
            <pc:docMk/>
            <pc:sldMk cId="3573649475" sldId="299"/>
            <ac:spMk id="32" creationId="{62278A06-0854-FE58-01F0-DD9927C4507A}"/>
          </ac:spMkLst>
        </pc:spChg>
        <pc:spChg chg="mod">
          <ac:chgData name="Sheree Horton" userId="702b386550d7a1b8" providerId="LiveId" clId="{1EC5C344-3516-4EAC-8BFB-71826D7BE18F}" dt="2023-06-23T04:35:16.910" v="11637" actId="1076"/>
          <ac:spMkLst>
            <pc:docMk/>
            <pc:sldMk cId="3573649475" sldId="299"/>
            <ac:spMk id="33" creationId="{9D8806D9-5363-2A08-DC58-F97184861927}"/>
          </ac:spMkLst>
        </pc:spChg>
        <pc:spChg chg="mod">
          <ac:chgData name="Sheree Horton" userId="702b386550d7a1b8" providerId="LiveId" clId="{1EC5C344-3516-4EAC-8BFB-71826D7BE18F}" dt="2023-06-23T04:36:10.566" v="11661" actId="1076"/>
          <ac:spMkLst>
            <pc:docMk/>
            <pc:sldMk cId="3573649475" sldId="299"/>
            <ac:spMk id="35" creationId="{3071FF64-9AA6-EBCA-B0CD-EA2B454D2BBE}"/>
          </ac:spMkLst>
        </pc:spChg>
        <pc:spChg chg="mod">
          <ac:chgData name="Sheree Horton" userId="702b386550d7a1b8" providerId="LiveId" clId="{1EC5C344-3516-4EAC-8BFB-71826D7BE18F}" dt="2023-06-23T04:33:58.408" v="11609" actId="1076"/>
          <ac:spMkLst>
            <pc:docMk/>
            <pc:sldMk cId="3573649475" sldId="299"/>
            <ac:spMk id="36" creationId="{75DC4E45-67B8-1D7F-B14B-169B799EAEE4}"/>
          </ac:spMkLst>
        </pc:spChg>
      </pc:sldChg>
      <pc:sldChg chg="addSp delSp modSp new mod">
        <pc:chgData name="Sheree Horton" userId="702b386550d7a1b8" providerId="LiveId" clId="{1EC5C344-3516-4EAC-8BFB-71826D7BE18F}" dt="2023-06-24T02:41:17.588" v="21383" actId="692"/>
        <pc:sldMkLst>
          <pc:docMk/>
          <pc:sldMk cId="2650958704" sldId="300"/>
        </pc:sldMkLst>
        <pc:spChg chg="del mod">
          <ac:chgData name="Sheree Horton" userId="702b386550d7a1b8" providerId="LiveId" clId="{1EC5C344-3516-4EAC-8BFB-71826D7BE18F}" dt="2023-06-23T03:48:35.283" v="9109" actId="478"/>
          <ac:spMkLst>
            <pc:docMk/>
            <pc:sldMk cId="2650958704" sldId="300"/>
            <ac:spMk id="2" creationId="{431DE04E-5787-30B8-A31E-C148BE1BC1A6}"/>
          </ac:spMkLst>
        </pc:spChg>
        <pc:spChg chg="del">
          <ac:chgData name="Sheree Horton" userId="702b386550d7a1b8" providerId="LiveId" clId="{1EC5C344-3516-4EAC-8BFB-71826D7BE18F}" dt="2023-06-23T03:49:54.474" v="9146" actId="478"/>
          <ac:spMkLst>
            <pc:docMk/>
            <pc:sldMk cId="2650958704" sldId="300"/>
            <ac:spMk id="3" creationId="{5544FAEC-C2F0-3325-CA8B-A301D3CAAB37}"/>
          </ac:spMkLst>
        </pc:spChg>
        <pc:spChg chg="add mod">
          <ac:chgData name="Sheree Horton" userId="702b386550d7a1b8" providerId="LiveId" clId="{1EC5C344-3516-4EAC-8BFB-71826D7BE18F}" dt="2023-06-24T02:41:17.588" v="21383" actId="692"/>
          <ac:spMkLst>
            <pc:docMk/>
            <pc:sldMk cId="2650958704" sldId="300"/>
            <ac:spMk id="3" creationId="{E1BFD662-CC1C-630A-FD9F-9A275DAEE8A0}"/>
          </ac:spMkLst>
        </pc:spChg>
        <pc:spChg chg="add mod">
          <ac:chgData name="Sheree Horton" userId="702b386550d7a1b8" providerId="LiveId" clId="{1EC5C344-3516-4EAC-8BFB-71826D7BE18F}" dt="2023-06-23T03:49:40.445" v="9145" actId="20577"/>
          <ac:spMkLst>
            <pc:docMk/>
            <pc:sldMk cId="2650958704" sldId="300"/>
            <ac:spMk id="5" creationId="{B5642DC3-697B-7D64-F61F-6DC0BCE3584B}"/>
          </ac:spMkLst>
        </pc:spChg>
        <pc:spChg chg="add mod">
          <ac:chgData name="Sheree Horton" userId="702b386550d7a1b8" providerId="LiveId" clId="{1EC5C344-3516-4EAC-8BFB-71826D7BE18F}" dt="2023-06-24T02:40:00.852" v="21378" actId="14100"/>
          <ac:spMkLst>
            <pc:docMk/>
            <pc:sldMk cId="2650958704" sldId="300"/>
            <ac:spMk id="10" creationId="{9E230891-013B-DB83-C86D-11425DC53716}"/>
          </ac:spMkLst>
        </pc:spChg>
        <pc:picChg chg="add mod">
          <ac:chgData name="Sheree Horton" userId="702b386550d7a1b8" providerId="LiveId" clId="{1EC5C344-3516-4EAC-8BFB-71826D7BE18F}" dt="2023-06-24T02:39:52.136" v="21376" actId="1076"/>
          <ac:picMkLst>
            <pc:docMk/>
            <pc:sldMk cId="2650958704" sldId="300"/>
            <ac:picMk id="2" creationId="{6C4CE740-0467-1160-2E44-54C4FFD15A42}"/>
          </ac:picMkLst>
        </pc:picChg>
        <pc:picChg chg="add del mod">
          <ac:chgData name="Sheree Horton" userId="702b386550d7a1b8" providerId="LiveId" clId="{1EC5C344-3516-4EAC-8BFB-71826D7BE18F}" dt="2023-06-23T03:51:26.467" v="9150" actId="478"/>
          <ac:picMkLst>
            <pc:docMk/>
            <pc:sldMk cId="2650958704" sldId="300"/>
            <ac:picMk id="7" creationId="{D329B37E-AADE-7FE1-6168-3C8A6162F194}"/>
          </ac:picMkLst>
        </pc:picChg>
        <pc:picChg chg="add del mod">
          <ac:chgData name="Sheree Horton" userId="702b386550d7a1b8" providerId="LiveId" clId="{1EC5C344-3516-4EAC-8BFB-71826D7BE18F}" dt="2023-06-24T02:39:37.033" v="21374" actId="478"/>
          <ac:picMkLst>
            <pc:docMk/>
            <pc:sldMk cId="2650958704" sldId="300"/>
            <ac:picMk id="9" creationId="{97E42A3A-2E78-FE4D-0AB4-5237ACC9D4D2}"/>
          </ac:picMkLst>
        </pc:picChg>
      </pc:sldChg>
      <pc:sldChg chg="del modAnim">
        <pc:chgData name="Sheree Horton" userId="702b386550d7a1b8" providerId="LiveId" clId="{1EC5C344-3516-4EAC-8BFB-71826D7BE18F}" dt="2023-06-24T02:38:28.345" v="21369" actId="2696"/>
        <pc:sldMkLst>
          <pc:docMk/>
          <pc:sldMk cId="1337664071" sldId="301"/>
        </pc:sldMkLst>
      </pc:sldChg>
      <pc:sldChg chg="del modAnim">
        <pc:chgData name="Sheree Horton" userId="702b386550d7a1b8" providerId="LiveId" clId="{1EC5C344-3516-4EAC-8BFB-71826D7BE18F}" dt="2023-06-24T02:41:42.500" v="21384" actId="2696"/>
        <pc:sldMkLst>
          <pc:docMk/>
          <pc:sldMk cId="4046087062" sldId="302"/>
        </pc:sldMkLst>
      </pc:sldChg>
      <pc:sldChg chg="addSp delSp modSp new mod ord delAnim modAnim">
        <pc:chgData name="Sheree Horton" userId="702b386550d7a1b8" providerId="LiveId" clId="{1EC5C344-3516-4EAC-8BFB-71826D7BE18F}" dt="2023-06-24T05:04:11.495" v="22840" actId="20577"/>
        <pc:sldMkLst>
          <pc:docMk/>
          <pc:sldMk cId="27084453" sldId="303"/>
        </pc:sldMkLst>
        <pc:spChg chg="mod">
          <ac:chgData name="Sheree Horton" userId="702b386550d7a1b8" providerId="LiveId" clId="{1EC5C344-3516-4EAC-8BFB-71826D7BE18F}" dt="2023-06-23T23:30:44.159" v="17931" actId="14100"/>
          <ac:spMkLst>
            <pc:docMk/>
            <pc:sldMk cId="27084453" sldId="303"/>
            <ac:spMk id="2" creationId="{71F945D9-38BD-04CD-5294-3801A2BB12A3}"/>
          </ac:spMkLst>
        </pc:spChg>
        <pc:spChg chg="add del mod">
          <ac:chgData name="Sheree Horton" userId="702b386550d7a1b8" providerId="LiveId" clId="{1EC5C344-3516-4EAC-8BFB-71826D7BE18F}" dt="2023-06-24T00:59:23.911" v="18550" actId="478"/>
          <ac:spMkLst>
            <pc:docMk/>
            <pc:sldMk cId="27084453" sldId="303"/>
            <ac:spMk id="3" creationId="{6479D64B-5869-F494-1C76-A8F1B7AB0167}"/>
          </ac:spMkLst>
        </pc:spChg>
        <pc:spChg chg="add del mod">
          <ac:chgData name="Sheree Horton" userId="702b386550d7a1b8" providerId="LiveId" clId="{1EC5C344-3516-4EAC-8BFB-71826D7BE18F}" dt="2023-06-23T23:38:15.034" v="17985" actId="478"/>
          <ac:spMkLst>
            <pc:docMk/>
            <pc:sldMk cId="27084453" sldId="303"/>
            <ac:spMk id="4" creationId="{41625652-0C3E-C552-2FDB-743F4C9B1394}"/>
          </ac:spMkLst>
        </pc:spChg>
        <pc:spChg chg="add del mod">
          <ac:chgData name="Sheree Horton" userId="702b386550d7a1b8" providerId="LiveId" clId="{1EC5C344-3516-4EAC-8BFB-71826D7BE18F}" dt="2023-06-23T23:38:10.692" v="17984" actId="478"/>
          <ac:spMkLst>
            <pc:docMk/>
            <pc:sldMk cId="27084453" sldId="303"/>
            <ac:spMk id="5" creationId="{166450B1-4CEC-6A23-8079-EA076F037D16}"/>
          </ac:spMkLst>
        </pc:spChg>
        <pc:spChg chg="add del mod">
          <ac:chgData name="Sheree Horton" userId="702b386550d7a1b8" providerId="LiveId" clId="{1EC5C344-3516-4EAC-8BFB-71826D7BE18F}" dt="2023-06-23T23:37:58.825" v="17982" actId="478"/>
          <ac:spMkLst>
            <pc:docMk/>
            <pc:sldMk cId="27084453" sldId="303"/>
            <ac:spMk id="6" creationId="{DA7D6D3A-C943-8A7D-678B-859486F67A8B}"/>
          </ac:spMkLst>
        </pc:spChg>
        <pc:spChg chg="add del mod">
          <ac:chgData name="Sheree Horton" userId="702b386550d7a1b8" providerId="LiveId" clId="{1EC5C344-3516-4EAC-8BFB-71826D7BE18F}" dt="2023-06-23T23:34:12.521" v="17958" actId="478"/>
          <ac:spMkLst>
            <pc:docMk/>
            <pc:sldMk cId="27084453" sldId="303"/>
            <ac:spMk id="7" creationId="{F9981F55-097F-8D07-AF16-86B4EEE7AFFE}"/>
          </ac:spMkLst>
        </pc:spChg>
        <pc:spChg chg="add del mod">
          <ac:chgData name="Sheree Horton" userId="702b386550d7a1b8" providerId="LiveId" clId="{1EC5C344-3516-4EAC-8BFB-71826D7BE18F}" dt="2023-06-23T23:47:42.424" v="18020" actId="22"/>
          <ac:spMkLst>
            <pc:docMk/>
            <pc:sldMk cId="27084453" sldId="303"/>
            <ac:spMk id="9" creationId="{92A9B8D1-51B5-A6B9-826C-6AAF0A9B4E47}"/>
          </ac:spMkLst>
        </pc:spChg>
        <pc:spChg chg="add mod">
          <ac:chgData name="Sheree Horton" userId="702b386550d7a1b8" providerId="LiveId" clId="{1EC5C344-3516-4EAC-8BFB-71826D7BE18F}" dt="2023-06-24T00:59:36.594" v="18558" actId="1035"/>
          <ac:spMkLst>
            <pc:docMk/>
            <pc:sldMk cId="27084453" sldId="303"/>
            <ac:spMk id="10" creationId="{1E3C8CC4-D616-276F-8969-5CB3762EA6C5}"/>
          </ac:spMkLst>
        </pc:spChg>
        <pc:spChg chg="add mod">
          <ac:chgData name="Sheree Horton" userId="702b386550d7a1b8" providerId="LiveId" clId="{1EC5C344-3516-4EAC-8BFB-71826D7BE18F}" dt="2023-06-24T00:59:43.780" v="18567" actId="1035"/>
          <ac:spMkLst>
            <pc:docMk/>
            <pc:sldMk cId="27084453" sldId="303"/>
            <ac:spMk id="11" creationId="{9DBB1AC4-7997-A587-0E23-9497063999CF}"/>
          </ac:spMkLst>
        </pc:spChg>
        <pc:spChg chg="add mod">
          <ac:chgData name="Sheree Horton" userId="702b386550d7a1b8" providerId="LiveId" clId="{1EC5C344-3516-4EAC-8BFB-71826D7BE18F}" dt="2023-06-24T00:59:55.035" v="18582" actId="1035"/>
          <ac:spMkLst>
            <pc:docMk/>
            <pc:sldMk cId="27084453" sldId="303"/>
            <ac:spMk id="12" creationId="{52C27F23-54A3-18EE-9FF7-F41741F638BE}"/>
          </ac:spMkLst>
        </pc:spChg>
        <pc:spChg chg="add mod">
          <ac:chgData name="Sheree Horton" userId="702b386550d7a1b8" providerId="LiveId" clId="{1EC5C344-3516-4EAC-8BFB-71826D7BE18F}" dt="2023-06-24T01:00:03.305" v="18598" actId="1035"/>
          <ac:spMkLst>
            <pc:docMk/>
            <pc:sldMk cId="27084453" sldId="303"/>
            <ac:spMk id="16" creationId="{60AEC68F-30F7-12C3-5276-598CD4891DAA}"/>
          </ac:spMkLst>
        </pc:spChg>
        <pc:spChg chg="add mod">
          <ac:chgData name="Sheree Horton" userId="702b386550d7a1b8" providerId="LiveId" clId="{1EC5C344-3516-4EAC-8BFB-71826D7BE18F}" dt="2023-06-24T01:01:56.485" v="18676" actId="1035"/>
          <ac:spMkLst>
            <pc:docMk/>
            <pc:sldMk cId="27084453" sldId="303"/>
            <ac:spMk id="17" creationId="{31B378DE-FBAF-1BF7-C70A-50D646F07FAA}"/>
          </ac:spMkLst>
        </pc:spChg>
        <pc:spChg chg="add mod">
          <ac:chgData name="Sheree Horton" userId="702b386550d7a1b8" providerId="LiveId" clId="{1EC5C344-3516-4EAC-8BFB-71826D7BE18F}" dt="2023-06-24T01:02:03.408" v="18679" actId="1035"/>
          <ac:spMkLst>
            <pc:docMk/>
            <pc:sldMk cId="27084453" sldId="303"/>
            <ac:spMk id="19" creationId="{C433E9C4-91DF-E477-609B-64B4094DC7A7}"/>
          </ac:spMkLst>
        </pc:spChg>
        <pc:spChg chg="add mod">
          <ac:chgData name="Sheree Horton" userId="702b386550d7a1b8" providerId="LiveId" clId="{1EC5C344-3516-4EAC-8BFB-71826D7BE18F}" dt="2023-06-24T01:00:33.032" v="18653" actId="1035"/>
          <ac:spMkLst>
            <pc:docMk/>
            <pc:sldMk cId="27084453" sldId="303"/>
            <ac:spMk id="20" creationId="{AA089217-D084-2D74-AB59-DC3CD8F58763}"/>
          </ac:spMkLst>
        </pc:spChg>
        <pc:spChg chg="add mod">
          <ac:chgData name="Sheree Horton" userId="702b386550d7a1b8" providerId="LiveId" clId="{1EC5C344-3516-4EAC-8BFB-71826D7BE18F}" dt="2023-06-24T01:00:42.688" v="18670" actId="1035"/>
          <ac:spMkLst>
            <pc:docMk/>
            <pc:sldMk cId="27084453" sldId="303"/>
            <ac:spMk id="22" creationId="{B2A10B91-0EB0-8031-3398-6C85825C16C8}"/>
          </ac:spMkLst>
        </pc:spChg>
        <pc:spChg chg="add mod">
          <ac:chgData name="Sheree Horton" userId="702b386550d7a1b8" providerId="LiveId" clId="{1EC5C344-3516-4EAC-8BFB-71826D7BE18F}" dt="2023-06-24T00:59:09.366" v="18547" actId="14100"/>
          <ac:spMkLst>
            <pc:docMk/>
            <pc:sldMk cId="27084453" sldId="303"/>
            <ac:spMk id="23" creationId="{AE40E351-8024-D3D7-5D83-9DA9D3AFB7D7}"/>
          </ac:spMkLst>
        </pc:spChg>
        <pc:spChg chg="add mod">
          <ac:chgData name="Sheree Horton" userId="702b386550d7a1b8" providerId="LiveId" clId="{1EC5C344-3516-4EAC-8BFB-71826D7BE18F}" dt="2023-06-24T05:04:11.495" v="22840" actId="20577"/>
          <ac:spMkLst>
            <pc:docMk/>
            <pc:sldMk cId="27084453" sldId="303"/>
            <ac:spMk id="25" creationId="{158E5697-6D4B-F64F-3D84-044D65ADD826}"/>
          </ac:spMkLst>
        </pc:spChg>
        <pc:picChg chg="add del mod modCrop">
          <ac:chgData name="Sheree Horton" userId="702b386550d7a1b8" providerId="LiveId" clId="{1EC5C344-3516-4EAC-8BFB-71826D7BE18F}" dt="2023-06-24T00:48:28.766" v="18213" actId="478"/>
          <ac:picMkLst>
            <pc:docMk/>
            <pc:sldMk cId="27084453" sldId="303"/>
            <ac:picMk id="14" creationId="{BACD5EA3-7684-8EA0-F801-4A85A0094785}"/>
          </ac:picMkLst>
        </pc:picChg>
      </pc:sldChg>
      <pc:sldChg chg="addSp delSp modSp mod">
        <pc:chgData name="Sheree Horton" userId="702b386550d7a1b8" providerId="LiveId" clId="{1EC5C344-3516-4EAC-8BFB-71826D7BE18F}" dt="2023-06-24T02:46:45.531" v="21506" actId="1076"/>
        <pc:sldMkLst>
          <pc:docMk/>
          <pc:sldMk cId="3321191173" sldId="304"/>
        </pc:sldMkLst>
        <pc:spChg chg="add mod">
          <ac:chgData name="Sheree Horton" userId="702b386550d7a1b8" providerId="LiveId" clId="{1EC5C344-3516-4EAC-8BFB-71826D7BE18F}" dt="2023-06-24T02:46:45.531" v="21506" actId="1076"/>
          <ac:spMkLst>
            <pc:docMk/>
            <pc:sldMk cId="3321191173" sldId="304"/>
            <ac:spMk id="4" creationId="{E62D1F12-5037-39AA-582D-787240DA9A53}"/>
          </ac:spMkLst>
        </pc:spChg>
        <pc:spChg chg="mod">
          <ac:chgData name="Sheree Horton" userId="702b386550d7a1b8" providerId="LiveId" clId="{1EC5C344-3516-4EAC-8BFB-71826D7BE18F}" dt="2023-06-23T04:40:54.548" v="11795" actId="255"/>
          <ac:spMkLst>
            <pc:docMk/>
            <pc:sldMk cId="3321191173" sldId="304"/>
            <ac:spMk id="5" creationId="{B5642DC3-697B-7D64-F61F-6DC0BCE3584B}"/>
          </ac:spMkLst>
        </pc:spChg>
        <pc:spChg chg="add mod">
          <ac:chgData name="Sheree Horton" userId="702b386550d7a1b8" providerId="LiveId" clId="{1EC5C344-3516-4EAC-8BFB-71826D7BE18F}" dt="2023-06-24T02:45:13.593" v="21404" actId="6549"/>
          <ac:spMkLst>
            <pc:docMk/>
            <pc:sldMk cId="3321191173" sldId="304"/>
            <ac:spMk id="6" creationId="{528ADE91-8BE4-53D8-E9E4-3133A0B35CB8}"/>
          </ac:spMkLst>
        </pc:spChg>
        <pc:spChg chg="del mod">
          <ac:chgData name="Sheree Horton" userId="702b386550d7a1b8" providerId="LiveId" clId="{1EC5C344-3516-4EAC-8BFB-71826D7BE18F}" dt="2023-06-24T02:42:03.817" v="21387" actId="478"/>
          <ac:spMkLst>
            <pc:docMk/>
            <pc:sldMk cId="3321191173" sldId="304"/>
            <ac:spMk id="10" creationId="{9E230891-013B-DB83-C86D-11425DC53716}"/>
          </ac:spMkLst>
        </pc:spChg>
        <pc:picChg chg="add del mod modCrop">
          <ac:chgData name="Sheree Horton" userId="702b386550d7a1b8" providerId="LiveId" clId="{1EC5C344-3516-4EAC-8BFB-71826D7BE18F}" dt="2023-06-24T02:45:08.549" v="21400" actId="478"/>
          <ac:picMkLst>
            <pc:docMk/>
            <pc:sldMk cId="3321191173" sldId="304"/>
            <ac:picMk id="2" creationId="{15F31EFE-4BA0-A4A9-FE74-0F208CF640A3}"/>
          </ac:picMkLst>
        </pc:picChg>
        <pc:picChg chg="add del mod">
          <ac:chgData name="Sheree Horton" userId="702b386550d7a1b8" providerId="LiveId" clId="{1EC5C344-3516-4EAC-8BFB-71826D7BE18F}" dt="2023-06-24T02:41:48.360" v="21385" actId="478"/>
          <ac:picMkLst>
            <pc:docMk/>
            <pc:sldMk cId="3321191173" sldId="304"/>
            <ac:picMk id="3" creationId="{B904884E-E377-A688-1325-C460A28BD6FA}"/>
          </ac:picMkLst>
        </pc:picChg>
        <pc:picChg chg="del">
          <ac:chgData name="Sheree Horton" userId="702b386550d7a1b8" providerId="LiveId" clId="{1EC5C344-3516-4EAC-8BFB-71826D7BE18F}" dt="2023-06-23T04:21:55.477" v="10829" actId="478"/>
          <ac:picMkLst>
            <pc:docMk/>
            <pc:sldMk cId="3321191173" sldId="304"/>
            <ac:picMk id="9" creationId="{97E42A3A-2E78-FE4D-0AB4-5237ACC9D4D2}"/>
          </ac:picMkLst>
        </pc:picChg>
      </pc:sldChg>
      <pc:sldChg chg="addSp delSp modSp new mod delAnim modAnim">
        <pc:chgData name="Sheree Horton" userId="702b386550d7a1b8" providerId="LiveId" clId="{1EC5C344-3516-4EAC-8BFB-71826D7BE18F}" dt="2023-06-24T01:10:02.069" v="18810"/>
        <pc:sldMkLst>
          <pc:docMk/>
          <pc:sldMk cId="549615449" sldId="305"/>
        </pc:sldMkLst>
        <pc:spChg chg="mod">
          <ac:chgData name="Sheree Horton" userId="702b386550d7a1b8" providerId="LiveId" clId="{1EC5C344-3516-4EAC-8BFB-71826D7BE18F}" dt="2023-06-23T23:30:28.282" v="17930" actId="14100"/>
          <ac:spMkLst>
            <pc:docMk/>
            <pc:sldMk cId="549615449" sldId="305"/>
            <ac:spMk id="2" creationId="{A500D97E-656A-B1A3-B32B-3013F8D3BC3D}"/>
          </ac:spMkLst>
        </pc:spChg>
        <pc:spChg chg="add mod">
          <ac:chgData name="Sheree Horton" userId="702b386550d7a1b8" providerId="LiveId" clId="{1EC5C344-3516-4EAC-8BFB-71826D7BE18F}" dt="2023-06-24T01:08:46.025" v="18801" actId="1076"/>
          <ac:spMkLst>
            <pc:docMk/>
            <pc:sldMk cId="549615449" sldId="305"/>
            <ac:spMk id="3" creationId="{F65DFC43-0CDC-6611-1882-0861A8C43517}"/>
          </ac:spMkLst>
        </pc:spChg>
        <pc:spChg chg="add mod">
          <ac:chgData name="Sheree Horton" userId="702b386550d7a1b8" providerId="LiveId" clId="{1EC5C344-3516-4EAC-8BFB-71826D7BE18F}" dt="2023-06-24T01:06:20.435" v="18711" actId="1076"/>
          <ac:spMkLst>
            <pc:docMk/>
            <pc:sldMk cId="549615449" sldId="305"/>
            <ac:spMk id="4" creationId="{A4702E19-8793-F2F5-53E8-1F078F7C9FF8}"/>
          </ac:spMkLst>
        </pc:spChg>
        <pc:spChg chg="add del mod">
          <ac:chgData name="Sheree Horton" userId="702b386550d7a1b8" providerId="LiveId" clId="{1EC5C344-3516-4EAC-8BFB-71826D7BE18F}" dt="2023-06-23T04:29:03.708" v="11560" actId="478"/>
          <ac:spMkLst>
            <pc:docMk/>
            <pc:sldMk cId="549615449" sldId="305"/>
            <ac:spMk id="5" creationId="{C4F98E5D-B61D-A4DA-9B2E-DFE9CFC4A3E9}"/>
          </ac:spMkLst>
        </pc:spChg>
        <pc:spChg chg="add del mod">
          <ac:chgData name="Sheree Horton" userId="702b386550d7a1b8" providerId="LiveId" clId="{1EC5C344-3516-4EAC-8BFB-71826D7BE18F}" dt="2023-06-24T01:03:52.876" v="18701" actId="478"/>
          <ac:spMkLst>
            <pc:docMk/>
            <pc:sldMk cId="549615449" sldId="305"/>
            <ac:spMk id="5" creationId="{C7FB47A2-E019-7E1B-FCF3-5EBE6D77F4F6}"/>
          </ac:spMkLst>
        </pc:spChg>
        <pc:spChg chg="add mod">
          <ac:chgData name="Sheree Horton" userId="702b386550d7a1b8" providerId="LiveId" clId="{1EC5C344-3516-4EAC-8BFB-71826D7BE18F}" dt="2023-06-24T01:09:19.241" v="18803" actId="14100"/>
          <ac:spMkLst>
            <pc:docMk/>
            <pc:sldMk cId="549615449" sldId="305"/>
            <ac:spMk id="6" creationId="{24F81F4E-EA3C-6EA8-AA95-D9F737C74498}"/>
          </ac:spMkLst>
        </pc:spChg>
        <pc:spChg chg="add">
          <ac:chgData name="Sheree Horton" userId="702b386550d7a1b8" providerId="LiveId" clId="{1EC5C344-3516-4EAC-8BFB-71826D7BE18F}" dt="2023-06-24T01:09:08.019" v="18802" actId="11529"/>
          <ac:spMkLst>
            <pc:docMk/>
            <pc:sldMk cId="549615449" sldId="305"/>
            <ac:spMk id="7" creationId="{53F932FD-309E-B009-134B-BBF9863E61E9}"/>
          </ac:spMkLst>
        </pc:spChg>
      </pc:sldChg>
      <pc:sldChg chg="modSp del mod modAnim">
        <pc:chgData name="Sheree Horton" userId="702b386550d7a1b8" providerId="LiveId" clId="{1EC5C344-3516-4EAC-8BFB-71826D7BE18F}" dt="2023-06-24T02:47:17.804" v="21507" actId="2696"/>
        <pc:sldMkLst>
          <pc:docMk/>
          <pc:sldMk cId="3304120559" sldId="306"/>
        </pc:sldMkLst>
        <pc:spChg chg="mod">
          <ac:chgData name="Sheree Horton" userId="702b386550d7a1b8" providerId="LiveId" clId="{1EC5C344-3516-4EAC-8BFB-71826D7BE18F}" dt="2023-06-23T05:00:03.975" v="12658" actId="1076"/>
          <ac:spMkLst>
            <pc:docMk/>
            <pc:sldMk cId="3304120559" sldId="306"/>
            <ac:spMk id="4" creationId="{E62D1F12-5037-39AA-582D-787240DA9A53}"/>
          </ac:spMkLst>
        </pc:spChg>
        <pc:spChg chg="mod">
          <ac:chgData name="Sheree Horton" userId="702b386550d7a1b8" providerId="LiveId" clId="{1EC5C344-3516-4EAC-8BFB-71826D7BE18F}" dt="2023-06-23T04:54:34.542" v="12334" actId="14100"/>
          <ac:spMkLst>
            <pc:docMk/>
            <pc:sldMk cId="3304120559" sldId="306"/>
            <ac:spMk id="5" creationId="{B5642DC3-697B-7D64-F61F-6DC0BCE3584B}"/>
          </ac:spMkLst>
        </pc:spChg>
        <pc:spChg chg="mod">
          <ac:chgData name="Sheree Horton" userId="702b386550d7a1b8" providerId="LiveId" clId="{1EC5C344-3516-4EAC-8BFB-71826D7BE18F}" dt="2023-06-23T04:55:34.571" v="12417" actId="20577"/>
          <ac:spMkLst>
            <pc:docMk/>
            <pc:sldMk cId="3304120559" sldId="306"/>
            <ac:spMk id="10" creationId="{9E230891-013B-DB83-C86D-11425DC53716}"/>
          </ac:spMkLst>
        </pc:spChg>
      </pc:sldChg>
      <pc:sldChg chg="addSp delSp modSp mod modAnim">
        <pc:chgData name="Sheree Horton" userId="702b386550d7a1b8" providerId="LiveId" clId="{1EC5C344-3516-4EAC-8BFB-71826D7BE18F}" dt="2023-06-24T03:38:16.874" v="22622" actId="20577"/>
        <pc:sldMkLst>
          <pc:docMk/>
          <pc:sldMk cId="13238601" sldId="307"/>
        </pc:sldMkLst>
        <pc:spChg chg="mod">
          <ac:chgData name="Sheree Horton" userId="702b386550d7a1b8" providerId="LiveId" clId="{1EC5C344-3516-4EAC-8BFB-71826D7BE18F}" dt="2023-06-24T02:47:39.397" v="21515" actId="20577"/>
          <ac:spMkLst>
            <pc:docMk/>
            <pc:sldMk cId="13238601" sldId="307"/>
            <ac:spMk id="2" creationId="{DA492A6F-2EF2-E857-9194-C832C80D6219}"/>
          </ac:spMkLst>
        </pc:spChg>
        <pc:spChg chg="del mod">
          <ac:chgData name="Sheree Horton" userId="702b386550d7a1b8" providerId="LiveId" clId="{1EC5C344-3516-4EAC-8BFB-71826D7BE18F}" dt="2023-06-23T05:03:52.101" v="12680" actId="478"/>
          <ac:spMkLst>
            <pc:docMk/>
            <pc:sldMk cId="13238601" sldId="307"/>
            <ac:spMk id="4" creationId="{5BD4F823-7B1B-929D-7433-4B65EE663857}"/>
          </ac:spMkLst>
        </pc:spChg>
        <pc:spChg chg="mod">
          <ac:chgData name="Sheree Horton" userId="702b386550d7a1b8" providerId="LiveId" clId="{1EC5C344-3516-4EAC-8BFB-71826D7BE18F}" dt="2023-06-24T03:38:16.874" v="22622" actId="20577"/>
          <ac:spMkLst>
            <pc:docMk/>
            <pc:sldMk cId="13238601" sldId="307"/>
            <ac:spMk id="8" creationId="{991C750F-E782-B82D-539C-8CB59777BE13}"/>
          </ac:spMkLst>
        </pc:spChg>
        <pc:spChg chg="del">
          <ac:chgData name="Sheree Horton" userId="702b386550d7a1b8" providerId="LiveId" clId="{1EC5C344-3516-4EAC-8BFB-71826D7BE18F}" dt="2023-06-23T05:02:36.293" v="12661" actId="478"/>
          <ac:spMkLst>
            <pc:docMk/>
            <pc:sldMk cId="13238601" sldId="307"/>
            <ac:spMk id="9" creationId="{B2518943-CA67-BF59-8731-9C07EA2EF6A3}"/>
          </ac:spMkLst>
        </pc:spChg>
        <pc:picChg chg="add del mod">
          <ac:chgData name="Sheree Horton" userId="702b386550d7a1b8" providerId="LiveId" clId="{1EC5C344-3516-4EAC-8BFB-71826D7BE18F}" dt="2023-06-23T05:04:10.002" v="12682"/>
          <ac:picMkLst>
            <pc:docMk/>
            <pc:sldMk cId="13238601" sldId="307"/>
            <ac:picMk id="3" creationId="{E7C72C33-9433-9133-D16A-FCC3893C9B3E}"/>
          </ac:picMkLst>
        </pc:picChg>
        <pc:picChg chg="add mod">
          <ac:chgData name="Sheree Horton" userId="702b386550d7a1b8" providerId="LiveId" clId="{1EC5C344-3516-4EAC-8BFB-71826D7BE18F}" dt="2023-06-23T05:11:15.950" v="13203" actId="14100"/>
          <ac:picMkLst>
            <pc:docMk/>
            <pc:sldMk cId="13238601" sldId="307"/>
            <ac:picMk id="6" creationId="{5C9421DE-15FC-1BDC-5998-7A158BCBE7E6}"/>
          </ac:picMkLst>
        </pc:picChg>
        <pc:picChg chg="del">
          <ac:chgData name="Sheree Horton" userId="702b386550d7a1b8" providerId="LiveId" clId="{1EC5C344-3516-4EAC-8BFB-71826D7BE18F}" dt="2023-06-23T05:03:46.581" v="12678" actId="478"/>
          <ac:picMkLst>
            <pc:docMk/>
            <pc:sldMk cId="13238601" sldId="307"/>
            <ac:picMk id="7" creationId="{262C69C2-2F69-D19D-D306-5EB89BF59AB7}"/>
          </ac:picMkLst>
        </pc:picChg>
      </pc:sldChg>
      <pc:sldChg chg="del modAnim">
        <pc:chgData name="Sheree Horton" userId="702b386550d7a1b8" providerId="LiveId" clId="{1EC5C344-3516-4EAC-8BFB-71826D7BE18F}" dt="2023-06-24T02:51:33.326" v="21596" actId="2696"/>
        <pc:sldMkLst>
          <pc:docMk/>
          <pc:sldMk cId="3542654" sldId="308"/>
        </pc:sldMkLst>
      </pc:sldChg>
      <pc:sldChg chg="addSp delSp modSp mod delAnim modAnim">
        <pc:chgData name="Sheree Horton" userId="702b386550d7a1b8" providerId="LiveId" clId="{1EC5C344-3516-4EAC-8BFB-71826D7BE18F}" dt="2023-06-24T02:56:55.101" v="21752" actId="1076"/>
        <pc:sldMkLst>
          <pc:docMk/>
          <pc:sldMk cId="4123209786" sldId="309"/>
        </pc:sldMkLst>
        <pc:spChg chg="add mod">
          <ac:chgData name="Sheree Horton" userId="702b386550d7a1b8" providerId="LiveId" clId="{1EC5C344-3516-4EAC-8BFB-71826D7BE18F}" dt="2023-06-24T02:56:55.101" v="21752" actId="1076"/>
          <ac:spMkLst>
            <pc:docMk/>
            <pc:sldMk cId="4123209786" sldId="309"/>
            <ac:spMk id="3" creationId="{9E5CD255-3D70-A081-0714-C101320B1C16}"/>
          </ac:spMkLst>
        </pc:spChg>
        <pc:spChg chg="del mod">
          <ac:chgData name="Sheree Horton" userId="702b386550d7a1b8" providerId="LiveId" clId="{1EC5C344-3516-4EAC-8BFB-71826D7BE18F}" dt="2023-06-24T02:52:53.142" v="21717" actId="478"/>
          <ac:spMkLst>
            <pc:docMk/>
            <pc:sldMk cId="4123209786" sldId="309"/>
            <ac:spMk id="4" creationId="{E62D1F12-5037-39AA-582D-787240DA9A53}"/>
          </ac:spMkLst>
        </pc:spChg>
        <pc:spChg chg="mod">
          <ac:chgData name="Sheree Horton" userId="702b386550d7a1b8" providerId="LiveId" clId="{1EC5C344-3516-4EAC-8BFB-71826D7BE18F}" dt="2023-06-24T02:55:02.806" v="21738" actId="14100"/>
          <ac:spMkLst>
            <pc:docMk/>
            <pc:sldMk cId="4123209786" sldId="309"/>
            <ac:spMk id="5" creationId="{B5642DC3-697B-7D64-F61F-6DC0BCE3584B}"/>
          </ac:spMkLst>
        </pc:spChg>
        <pc:spChg chg="add del mod">
          <ac:chgData name="Sheree Horton" userId="702b386550d7a1b8" providerId="LiveId" clId="{1EC5C344-3516-4EAC-8BFB-71826D7BE18F}" dt="2023-06-24T02:53:01.347" v="21718" actId="478"/>
          <ac:spMkLst>
            <pc:docMk/>
            <pc:sldMk cId="4123209786" sldId="309"/>
            <ac:spMk id="7" creationId="{7AEBE75B-2514-FC6E-0FBF-1FE4D4EB14B1}"/>
          </ac:spMkLst>
        </pc:spChg>
        <pc:spChg chg="add mod">
          <ac:chgData name="Sheree Horton" userId="702b386550d7a1b8" providerId="LiveId" clId="{1EC5C344-3516-4EAC-8BFB-71826D7BE18F}" dt="2023-06-24T02:56:20.530" v="21750" actId="1076"/>
          <ac:spMkLst>
            <pc:docMk/>
            <pc:sldMk cId="4123209786" sldId="309"/>
            <ac:spMk id="8" creationId="{CD82391B-716F-247C-C225-F5544B3C6E58}"/>
          </ac:spMkLst>
        </pc:spChg>
        <pc:spChg chg="mod">
          <ac:chgData name="Sheree Horton" userId="702b386550d7a1b8" providerId="LiveId" clId="{1EC5C344-3516-4EAC-8BFB-71826D7BE18F}" dt="2023-06-24T02:55:34.128" v="21743" actId="14100"/>
          <ac:spMkLst>
            <pc:docMk/>
            <pc:sldMk cId="4123209786" sldId="309"/>
            <ac:spMk id="10" creationId="{9E230891-013B-DB83-C86D-11425DC53716}"/>
          </ac:spMkLst>
        </pc:spChg>
        <pc:picChg chg="add mod modCrop">
          <ac:chgData name="Sheree Horton" userId="702b386550d7a1b8" providerId="LiveId" clId="{1EC5C344-3516-4EAC-8BFB-71826D7BE18F}" dt="2023-06-24T02:56:06.573" v="21748" actId="1076"/>
          <ac:picMkLst>
            <pc:docMk/>
            <pc:sldMk cId="4123209786" sldId="309"/>
            <ac:picMk id="2" creationId="{B30FC515-501D-4CD6-649D-98B5814CBB45}"/>
          </ac:picMkLst>
        </pc:picChg>
        <pc:picChg chg="del">
          <ac:chgData name="Sheree Horton" userId="702b386550d7a1b8" providerId="LiveId" clId="{1EC5C344-3516-4EAC-8BFB-71826D7BE18F}" dt="2023-06-23T05:13:49.901" v="13228" actId="478"/>
          <ac:picMkLst>
            <pc:docMk/>
            <pc:sldMk cId="4123209786" sldId="309"/>
            <ac:picMk id="3" creationId="{B904884E-E377-A688-1325-C460A28BD6FA}"/>
          </ac:picMkLst>
        </pc:picChg>
        <pc:picChg chg="add del mod">
          <ac:chgData name="Sheree Horton" userId="702b386550d7a1b8" providerId="LiveId" clId="{1EC5C344-3516-4EAC-8BFB-71826D7BE18F}" dt="2023-06-24T02:51:43.198" v="21597" actId="478"/>
          <ac:picMkLst>
            <pc:docMk/>
            <pc:sldMk cId="4123209786" sldId="309"/>
            <ac:picMk id="6" creationId="{FC13C07D-A5CF-EAF1-C503-040191E702DE}"/>
          </ac:picMkLst>
        </pc:picChg>
      </pc:sldChg>
      <pc:sldChg chg="addSp delSp modSp mod delAnim modAnim">
        <pc:chgData name="Sheree Horton" userId="702b386550d7a1b8" providerId="LiveId" clId="{1EC5C344-3516-4EAC-8BFB-71826D7BE18F}" dt="2023-06-24T03:04:08.839" v="21753" actId="478"/>
        <pc:sldMkLst>
          <pc:docMk/>
          <pc:sldMk cId="20025639" sldId="310"/>
        </pc:sldMkLst>
        <pc:spChg chg="mod">
          <ac:chgData name="Sheree Horton" userId="702b386550d7a1b8" providerId="LiveId" clId="{1EC5C344-3516-4EAC-8BFB-71826D7BE18F}" dt="2023-06-23T05:21:35.209" v="13724" actId="20577"/>
          <ac:spMkLst>
            <pc:docMk/>
            <pc:sldMk cId="20025639" sldId="310"/>
            <ac:spMk id="2" creationId="{DA492A6F-2EF2-E857-9194-C832C80D6219}"/>
          </ac:spMkLst>
        </pc:spChg>
        <pc:spChg chg="add del mod">
          <ac:chgData name="Sheree Horton" userId="702b386550d7a1b8" providerId="LiveId" clId="{1EC5C344-3516-4EAC-8BFB-71826D7BE18F}" dt="2023-06-24T03:04:08.839" v="21753" actId="478"/>
          <ac:spMkLst>
            <pc:docMk/>
            <pc:sldMk cId="20025639" sldId="310"/>
            <ac:spMk id="5" creationId="{B2E6A9BA-E99B-BCBA-6291-AB58974F7654}"/>
          </ac:spMkLst>
        </pc:spChg>
        <pc:spChg chg="mod">
          <ac:chgData name="Sheree Horton" userId="702b386550d7a1b8" providerId="LiveId" clId="{1EC5C344-3516-4EAC-8BFB-71826D7BE18F}" dt="2023-06-23T05:32:49.384" v="14036" actId="2710"/>
          <ac:spMkLst>
            <pc:docMk/>
            <pc:sldMk cId="20025639" sldId="310"/>
            <ac:spMk id="8" creationId="{991C750F-E782-B82D-539C-8CB59777BE13}"/>
          </ac:spMkLst>
        </pc:spChg>
        <pc:picChg chg="add del mod">
          <ac:chgData name="Sheree Horton" userId="702b386550d7a1b8" providerId="LiveId" clId="{1EC5C344-3516-4EAC-8BFB-71826D7BE18F}" dt="2023-06-23T05:23:29.502" v="13731" actId="478"/>
          <ac:picMkLst>
            <pc:docMk/>
            <pc:sldMk cId="20025639" sldId="310"/>
            <ac:picMk id="4" creationId="{E82ECBAA-3261-8565-A676-FE61AE61BB15}"/>
          </ac:picMkLst>
        </pc:picChg>
        <pc:picChg chg="del">
          <ac:chgData name="Sheree Horton" userId="702b386550d7a1b8" providerId="LiveId" clId="{1EC5C344-3516-4EAC-8BFB-71826D7BE18F}" dt="2023-06-23T05:21:40.779" v="13725" actId="478"/>
          <ac:picMkLst>
            <pc:docMk/>
            <pc:sldMk cId="20025639" sldId="310"/>
            <ac:picMk id="6" creationId="{5C9421DE-15FC-1BDC-5998-7A158BCBE7E6}"/>
          </ac:picMkLst>
        </pc:picChg>
      </pc:sldChg>
      <pc:sldChg chg="addSp delSp modSp del mod delAnim modAnim">
        <pc:chgData name="Sheree Horton" userId="702b386550d7a1b8" providerId="LiveId" clId="{1EC5C344-3516-4EAC-8BFB-71826D7BE18F}" dt="2023-06-24T03:06:23.357" v="21755" actId="2696"/>
        <pc:sldMkLst>
          <pc:docMk/>
          <pc:sldMk cId="2558698" sldId="311"/>
        </pc:sldMkLst>
        <pc:spChg chg="del">
          <ac:chgData name="Sheree Horton" userId="702b386550d7a1b8" providerId="LiveId" clId="{1EC5C344-3516-4EAC-8BFB-71826D7BE18F}" dt="2023-06-23T05:34:20.339" v="14054" actId="478"/>
          <ac:spMkLst>
            <pc:docMk/>
            <pc:sldMk cId="2558698" sldId="311"/>
            <ac:spMk id="2" creationId="{14BBD8AB-FB03-643F-E085-5D3F39AFFAA4}"/>
          </ac:spMkLst>
        </pc:spChg>
        <pc:spChg chg="mod">
          <ac:chgData name="Sheree Horton" userId="702b386550d7a1b8" providerId="LiveId" clId="{1EC5C344-3516-4EAC-8BFB-71826D7BE18F}" dt="2023-06-23T05:38:32.078" v="14346" actId="1076"/>
          <ac:spMkLst>
            <pc:docMk/>
            <pc:sldMk cId="2558698" sldId="311"/>
            <ac:spMk id="3" creationId="{C7A1BF0B-BC55-9C35-80EF-095CFB366B0A}"/>
          </ac:spMkLst>
        </pc:spChg>
        <pc:spChg chg="mod">
          <ac:chgData name="Sheree Horton" userId="702b386550d7a1b8" providerId="LiveId" clId="{1EC5C344-3516-4EAC-8BFB-71826D7BE18F}" dt="2023-06-23T05:34:02.798" v="14048" actId="20577"/>
          <ac:spMkLst>
            <pc:docMk/>
            <pc:sldMk cId="2558698" sldId="311"/>
            <ac:spMk id="6" creationId="{17FFD4AA-5B58-404C-C0D7-08879B2676BA}"/>
          </ac:spMkLst>
        </pc:spChg>
        <pc:spChg chg="del mod">
          <ac:chgData name="Sheree Horton" userId="702b386550d7a1b8" providerId="LiveId" clId="{1EC5C344-3516-4EAC-8BFB-71826D7BE18F}" dt="2023-06-23T05:34:21.890" v="14055" actId="478"/>
          <ac:spMkLst>
            <pc:docMk/>
            <pc:sldMk cId="2558698" sldId="311"/>
            <ac:spMk id="7" creationId="{5F6DDDB4-E539-D082-C444-20F764E0D3EE}"/>
          </ac:spMkLst>
        </pc:spChg>
        <pc:spChg chg="add mod">
          <ac:chgData name="Sheree Horton" userId="702b386550d7a1b8" providerId="LiveId" clId="{1EC5C344-3516-4EAC-8BFB-71826D7BE18F}" dt="2023-06-23T05:40:29.821" v="14715" actId="20577"/>
          <ac:spMkLst>
            <pc:docMk/>
            <pc:sldMk cId="2558698" sldId="311"/>
            <ac:spMk id="8" creationId="{C3ACE8FD-EA75-7171-48BF-572ABEA0D84D}"/>
          </ac:spMkLst>
        </pc:spChg>
        <pc:spChg chg="del">
          <ac:chgData name="Sheree Horton" userId="702b386550d7a1b8" providerId="LiveId" clId="{1EC5C344-3516-4EAC-8BFB-71826D7BE18F}" dt="2023-06-23T05:35:25.553" v="14059" actId="478"/>
          <ac:spMkLst>
            <pc:docMk/>
            <pc:sldMk cId="2558698" sldId="311"/>
            <ac:spMk id="9" creationId="{50117845-995F-9D3D-A67D-BEB84EAA3365}"/>
          </ac:spMkLst>
        </pc:spChg>
        <pc:spChg chg="del">
          <ac:chgData name="Sheree Horton" userId="702b386550d7a1b8" providerId="LiveId" clId="{1EC5C344-3516-4EAC-8BFB-71826D7BE18F}" dt="2023-06-23T05:34:17.661" v="14052" actId="478"/>
          <ac:spMkLst>
            <pc:docMk/>
            <pc:sldMk cId="2558698" sldId="311"/>
            <ac:spMk id="10" creationId="{4769C276-900F-CD69-AC12-9A7CB9F71404}"/>
          </ac:spMkLst>
        </pc:spChg>
        <pc:spChg chg="del">
          <ac:chgData name="Sheree Horton" userId="702b386550d7a1b8" providerId="LiveId" clId="{1EC5C344-3516-4EAC-8BFB-71826D7BE18F}" dt="2023-06-23T05:34:18.918" v="14053" actId="478"/>
          <ac:spMkLst>
            <pc:docMk/>
            <pc:sldMk cId="2558698" sldId="311"/>
            <ac:spMk id="11" creationId="{A9C7A45A-701E-A805-178B-72F5C36B3A65}"/>
          </ac:spMkLst>
        </pc:spChg>
        <pc:picChg chg="add mod">
          <ac:chgData name="Sheree Horton" userId="702b386550d7a1b8" providerId="LiveId" clId="{1EC5C344-3516-4EAC-8BFB-71826D7BE18F}" dt="2023-06-23T05:34:47.272" v="14058" actId="14100"/>
          <ac:picMkLst>
            <pc:docMk/>
            <pc:sldMk cId="2558698" sldId="311"/>
            <ac:picMk id="4" creationId="{7C2E7301-53CA-199A-9CA2-705A4D81FF66}"/>
          </ac:picMkLst>
        </pc:picChg>
        <pc:picChg chg="del">
          <ac:chgData name="Sheree Horton" userId="702b386550d7a1b8" providerId="LiveId" clId="{1EC5C344-3516-4EAC-8BFB-71826D7BE18F}" dt="2023-06-23T05:34:14.430" v="14051" actId="478"/>
          <ac:picMkLst>
            <pc:docMk/>
            <pc:sldMk cId="2558698" sldId="311"/>
            <ac:picMk id="5" creationId="{C9DA5368-7D48-17D7-42CB-F8D7E1405031}"/>
          </ac:picMkLst>
        </pc:picChg>
      </pc:sldChg>
      <pc:sldChg chg="del modAnim">
        <pc:chgData name="Sheree Horton" userId="702b386550d7a1b8" providerId="LiveId" clId="{1EC5C344-3516-4EAC-8BFB-71826D7BE18F}" dt="2023-06-24T03:06:00.585" v="21754" actId="2696"/>
        <pc:sldMkLst>
          <pc:docMk/>
          <pc:sldMk cId="2871474123" sldId="312"/>
        </pc:sldMkLst>
      </pc:sldChg>
      <pc:sldChg chg="addSp delSp modSp mod modAnim">
        <pc:chgData name="Sheree Horton" userId="702b386550d7a1b8" providerId="LiveId" clId="{1EC5C344-3516-4EAC-8BFB-71826D7BE18F}" dt="2023-06-24T03:08:30.699" v="21911" actId="1076"/>
        <pc:sldMkLst>
          <pc:docMk/>
          <pc:sldMk cId="544772253" sldId="313"/>
        </pc:sldMkLst>
        <pc:spChg chg="mod">
          <ac:chgData name="Sheree Horton" userId="702b386550d7a1b8" providerId="LiveId" clId="{1EC5C344-3516-4EAC-8BFB-71826D7BE18F}" dt="2023-06-24T03:07:37.716" v="21816" actId="1036"/>
          <ac:spMkLst>
            <pc:docMk/>
            <pc:sldMk cId="544772253" sldId="313"/>
            <ac:spMk id="3" creationId="{C7A1BF0B-BC55-9C35-80EF-095CFB366B0A}"/>
          </ac:spMkLst>
        </pc:spChg>
        <pc:spChg chg="mod">
          <ac:chgData name="Sheree Horton" userId="702b386550d7a1b8" providerId="LiveId" clId="{1EC5C344-3516-4EAC-8BFB-71826D7BE18F}" dt="2023-06-23T05:41:32.895" v="14743" actId="20577"/>
          <ac:spMkLst>
            <pc:docMk/>
            <pc:sldMk cId="544772253" sldId="313"/>
            <ac:spMk id="6" creationId="{17FFD4AA-5B58-404C-C0D7-08879B2676BA}"/>
          </ac:spMkLst>
        </pc:spChg>
        <pc:spChg chg="mod">
          <ac:chgData name="Sheree Horton" userId="702b386550d7a1b8" providerId="LiveId" clId="{1EC5C344-3516-4EAC-8BFB-71826D7BE18F}" dt="2023-06-24T03:08:03.379" v="21909" actId="1037"/>
          <ac:spMkLst>
            <pc:docMk/>
            <pc:sldMk cId="544772253" sldId="313"/>
            <ac:spMk id="8" creationId="{C3ACE8FD-EA75-7171-48BF-572ABEA0D84D}"/>
          </ac:spMkLst>
        </pc:spChg>
        <pc:spChg chg="add del mod">
          <ac:chgData name="Sheree Horton" userId="702b386550d7a1b8" providerId="LiveId" clId="{1EC5C344-3516-4EAC-8BFB-71826D7BE18F}" dt="2023-06-23T05:53:15.229" v="15149"/>
          <ac:spMkLst>
            <pc:docMk/>
            <pc:sldMk cId="544772253" sldId="313"/>
            <ac:spMk id="10" creationId="{27C387C8-AA7C-4C95-1705-94186BCE1A50}"/>
          </ac:spMkLst>
        </pc:spChg>
        <pc:spChg chg="add mod">
          <ac:chgData name="Sheree Horton" userId="702b386550d7a1b8" providerId="LiveId" clId="{1EC5C344-3516-4EAC-8BFB-71826D7BE18F}" dt="2023-06-24T03:07:27.004" v="21795" actId="1035"/>
          <ac:spMkLst>
            <pc:docMk/>
            <pc:sldMk cId="544772253" sldId="313"/>
            <ac:spMk id="11" creationId="{12C9FB57-69F6-383E-066C-D4796E43550F}"/>
          </ac:spMkLst>
        </pc:spChg>
        <pc:spChg chg="add mod">
          <ac:chgData name="Sheree Horton" userId="702b386550d7a1b8" providerId="LiveId" clId="{1EC5C344-3516-4EAC-8BFB-71826D7BE18F}" dt="2023-06-24T03:07:19.234" v="21775" actId="1036"/>
          <ac:spMkLst>
            <pc:docMk/>
            <pc:sldMk cId="544772253" sldId="313"/>
            <ac:spMk id="12" creationId="{78426FB3-0233-6079-FF97-6D2D6A506F58}"/>
          </ac:spMkLst>
        </pc:spChg>
        <pc:picChg chg="add mod modCrop">
          <ac:chgData name="Sheree Horton" userId="702b386550d7a1b8" providerId="LiveId" clId="{1EC5C344-3516-4EAC-8BFB-71826D7BE18F}" dt="2023-06-24T03:08:30.699" v="21911" actId="1076"/>
          <ac:picMkLst>
            <pc:docMk/>
            <pc:sldMk cId="544772253" sldId="313"/>
            <ac:picMk id="2" creationId="{9F048073-D3B6-0F66-60EC-CCC73317D72D}"/>
          </ac:picMkLst>
        </pc:picChg>
        <pc:picChg chg="del">
          <ac:chgData name="Sheree Horton" userId="702b386550d7a1b8" providerId="LiveId" clId="{1EC5C344-3516-4EAC-8BFB-71826D7BE18F}" dt="2023-06-23T05:41:39.261" v="14744" actId="478"/>
          <ac:picMkLst>
            <pc:docMk/>
            <pc:sldMk cId="544772253" sldId="313"/>
            <ac:picMk id="4" creationId="{7C2E7301-53CA-199A-9CA2-705A4D81FF66}"/>
          </ac:picMkLst>
        </pc:picChg>
        <pc:picChg chg="add del mod modCrop">
          <ac:chgData name="Sheree Horton" userId="702b386550d7a1b8" providerId="LiveId" clId="{1EC5C344-3516-4EAC-8BFB-71826D7BE18F}" dt="2023-06-23T05:42:53.090" v="14751" actId="478"/>
          <ac:picMkLst>
            <pc:docMk/>
            <pc:sldMk cId="544772253" sldId="313"/>
            <ac:picMk id="5" creationId="{B566F77B-32E5-C740-EA4E-7A3B04FBCA95}"/>
          </ac:picMkLst>
        </pc:picChg>
        <pc:picChg chg="add del mod">
          <ac:chgData name="Sheree Horton" userId="702b386550d7a1b8" providerId="LiveId" clId="{1EC5C344-3516-4EAC-8BFB-71826D7BE18F}" dt="2023-06-24T03:06:40.784" v="21756" actId="478"/>
          <ac:picMkLst>
            <pc:docMk/>
            <pc:sldMk cId="544772253" sldId="313"/>
            <ac:picMk id="9" creationId="{FF659D94-D2C7-9361-1AF6-18F441BA4173}"/>
          </ac:picMkLst>
        </pc:picChg>
      </pc:sldChg>
      <pc:sldChg chg="addSp modSp new mod">
        <pc:chgData name="Sheree Horton" userId="702b386550d7a1b8" providerId="LiveId" clId="{1EC5C344-3516-4EAC-8BFB-71826D7BE18F}" dt="2023-06-24T03:09:14.215" v="21913" actId="14100"/>
        <pc:sldMkLst>
          <pc:docMk/>
          <pc:sldMk cId="3898787889" sldId="314"/>
        </pc:sldMkLst>
        <pc:spChg chg="mod">
          <ac:chgData name="Sheree Horton" userId="702b386550d7a1b8" providerId="LiveId" clId="{1EC5C344-3516-4EAC-8BFB-71826D7BE18F}" dt="2023-06-24T03:09:06.190" v="21912" actId="1076"/>
          <ac:spMkLst>
            <pc:docMk/>
            <pc:sldMk cId="3898787889" sldId="314"/>
            <ac:spMk id="2" creationId="{10B1C093-1BC1-4040-B942-3B17CA527076}"/>
          </ac:spMkLst>
        </pc:spChg>
        <pc:picChg chg="add mod">
          <ac:chgData name="Sheree Horton" userId="702b386550d7a1b8" providerId="LiveId" clId="{1EC5C344-3516-4EAC-8BFB-71826D7BE18F}" dt="2023-06-24T03:09:14.215" v="21913" actId="14100"/>
          <ac:picMkLst>
            <pc:docMk/>
            <pc:sldMk cId="3898787889" sldId="314"/>
            <ac:picMk id="4" creationId="{2B0D895B-2E50-536E-7F7C-DAA247B886F0}"/>
          </ac:picMkLst>
        </pc:picChg>
      </pc:sldChg>
      <pc:sldChg chg="delSp modSp mod modAnim">
        <pc:chgData name="Sheree Horton" userId="702b386550d7a1b8" providerId="LiveId" clId="{1EC5C344-3516-4EAC-8BFB-71826D7BE18F}" dt="2023-06-23T06:46:36.100" v="16283" actId="1076"/>
        <pc:sldMkLst>
          <pc:docMk/>
          <pc:sldMk cId="3633217460" sldId="315"/>
        </pc:sldMkLst>
        <pc:spChg chg="mod">
          <ac:chgData name="Sheree Horton" userId="702b386550d7a1b8" providerId="LiveId" clId="{1EC5C344-3516-4EAC-8BFB-71826D7BE18F}" dt="2023-06-23T06:45:25.705" v="16278" actId="14100"/>
          <ac:spMkLst>
            <pc:docMk/>
            <pc:sldMk cId="3633217460" sldId="315"/>
            <ac:spMk id="3" creationId="{C7A1BF0B-BC55-9C35-80EF-095CFB366B0A}"/>
          </ac:spMkLst>
        </pc:spChg>
        <pc:spChg chg="mod">
          <ac:chgData name="Sheree Horton" userId="702b386550d7a1b8" providerId="LiveId" clId="{1EC5C344-3516-4EAC-8BFB-71826D7BE18F}" dt="2023-06-23T06:00:25.607" v="15474" actId="20577"/>
          <ac:spMkLst>
            <pc:docMk/>
            <pc:sldMk cId="3633217460" sldId="315"/>
            <ac:spMk id="6" creationId="{17FFD4AA-5B58-404C-C0D7-08879B2676BA}"/>
          </ac:spMkLst>
        </pc:spChg>
        <pc:spChg chg="mod">
          <ac:chgData name="Sheree Horton" userId="702b386550d7a1b8" providerId="LiveId" clId="{1EC5C344-3516-4EAC-8BFB-71826D7BE18F}" dt="2023-06-23T06:46:36.100" v="16283" actId="1076"/>
          <ac:spMkLst>
            <pc:docMk/>
            <pc:sldMk cId="3633217460" sldId="315"/>
            <ac:spMk id="8" creationId="{C3ACE8FD-EA75-7171-48BF-572ABEA0D84D}"/>
          </ac:spMkLst>
        </pc:spChg>
        <pc:spChg chg="mod">
          <ac:chgData name="Sheree Horton" userId="702b386550d7a1b8" providerId="LiveId" clId="{1EC5C344-3516-4EAC-8BFB-71826D7BE18F}" dt="2023-06-23T06:46:33.204" v="16282" actId="1076"/>
          <ac:spMkLst>
            <pc:docMk/>
            <pc:sldMk cId="3633217460" sldId="315"/>
            <ac:spMk id="11" creationId="{12C9FB57-69F6-383E-066C-D4796E43550F}"/>
          </ac:spMkLst>
        </pc:spChg>
        <pc:spChg chg="del">
          <ac:chgData name="Sheree Horton" userId="702b386550d7a1b8" providerId="LiveId" clId="{1EC5C344-3516-4EAC-8BFB-71826D7BE18F}" dt="2023-06-23T06:43:50.081" v="16200" actId="478"/>
          <ac:spMkLst>
            <pc:docMk/>
            <pc:sldMk cId="3633217460" sldId="315"/>
            <ac:spMk id="12" creationId="{78426FB3-0233-6079-FF97-6D2D6A506F58}"/>
          </ac:spMkLst>
        </pc:spChg>
        <pc:picChg chg="del">
          <ac:chgData name="Sheree Horton" userId="702b386550d7a1b8" providerId="LiveId" clId="{1EC5C344-3516-4EAC-8BFB-71826D7BE18F}" dt="2023-06-23T06:00:31.902" v="15475" actId="478"/>
          <ac:picMkLst>
            <pc:docMk/>
            <pc:sldMk cId="3633217460" sldId="315"/>
            <ac:picMk id="9" creationId="{FF659D94-D2C7-9361-1AF6-18F441BA4173}"/>
          </ac:picMkLst>
        </pc:picChg>
      </pc:sldChg>
      <pc:sldChg chg="addSp delSp modSp new mod">
        <pc:chgData name="Sheree Horton" userId="702b386550d7a1b8" providerId="LiveId" clId="{1EC5C344-3516-4EAC-8BFB-71826D7BE18F}" dt="2023-06-23T06:07:32.426" v="15609" actId="1076"/>
        <pc:sldMkLst>
          <pc:docMk/>
          <pc:sldMk cId="2985672995" sldId="316"/>
        </pc:sldMkLst>
        <pc:spChg chg="mod">
          <ac:chgData name="Sheree Horton" userId="702b386550d7a1b8" providerId="LiveId" clId="{1EC5C344-3516-4EAC-8BFB-71826D7BE18F}" dt="2023-06-23T06:05:04.495" v="15513" actId="20577"/>
          <ac:spMkLst>
            <pc:docMk/>
            <pc:sldMk cId="2985672995" sldId="316"/>
            <ac:spMk id="2" creationId="{38ADF45B-97C7-CD77-6215-B01C260568F2}"/>
          </ac:spMkLst>
        </pc:spChg>
        <pc:spChg chg="del">
          <ac:chgData name="Sheree Horton" userId="702b386550d7a1b8" providerId="LiveId" clId="{1EC5C344-3516-4EAC-8BFB-71826D7BE18F}" dt="2023-06-23T06:03:05.712" v="15495" actId="478"/>
          <ac:spMkLst>
            <pc:docMk/>
            <pc:sldMk cId="2985672995" sldId="316"/>
            <ac:spMk id="3" creationId="{604D34CA-8426-AA58-C4B7-14AB12A718AA}"/>
          </ac:spMkLst>
        </pc:spChg>
        <pc:spChg chg="del">
          <ac:chgData name="Sheree Horton" userId="702b386550d7a1b8" providerId="LiveId" clId="{1EC5C344-3516-4EAC-8BFB-71826D7BE18F}" dt="2023-06-23T06:03:08.764" v="15496" actId="478"/>
          <ac:spMkLst>
            <pc:docMk/>
            <pc:sldMk cId="2985672995" sldId="316"/>
            <ac:spMk id="4" creationId="{348686EC-6233-457A-BE10-2356710BD249}"/>
          </ac:spMkLst>
        </pc:spChg>
        <pc:spChg chg="add mod">
          <ac:chgData name="Sheree Horton" userId="702b386550d7a1b8" providerId="LiveId" clId="{1EC5C344-3516-4EAC-8BFB-71826D7BE18F}" dt="2023-06-23T06:07:32.426" v="15609" actId="1076"/>
          <ac:spMkLst>
            <pc:docMk/>
            <pc:sldMk cId="2985672995" sldId="316"/>
            <ac:spMk id="7" creationId="{E914D6A3-F159-65CF-B698-D4CDBF2F8005}"/>
          </ac:spMkLst>
        </pc:spChg>
        <pc:picChg chg="add mod">
          <ac:chgData name="Sheree Horton" userId="702b386550d7a1b8" providerId="LiveId" clId="{1EC5C344-3516-4EAC-8BFB-71826D7BE18F}" dt="2023-06-23T06:07:27.217" v="15608" actId="14100"/>
          <ac:picMkLst>
            <pc:docMk/>
            <pc:sldMk cId="2985672995" sldId="316"/>
            <ac:picMk id="6" creationId="{D9AAF208-27BA-2E66-02AC-99073DC75B94}"/>
          </ac:picMkLst>
        </pc:picChg>
      </pc:sldChg>
      <pc:sldChg chg="addSp modSp new del mod">
        <pc:chgData name="Sheree Horton" userId="702b386550d7a1b8" providerId="LiveId" clId="{1EC5C344-3516-4EAC-8BFB-71826D7BE18F}" dt="2023-06-24T03:09:54.893" v="21916" actId="2696"/>
        <pc:sldMkLst>
          <pc:docMk/>
          <pc:sldMk cId="2709168043" sldId="317"/>
        </pc:sldMkLst>
        <pc:spChg chg="mod">
          <ac:chgData name="Sheree Horton" userId="702b386550d7a1b8" providerId="LiveId" clId="{1EC5C344-3516-4EAC-8BFB-71826D7BE18F}" dt="2023-06-23T06:59:49.574" v="16322" actId="255"/>
          <ac:spMkLst>
            <pc:docMk/>
            <pc:sldMk cId="2709168043" sldId="317"/>
            <ac:spMk id="2" creationId="{8EC9F197-E3A4-2AB1-959C-AF724E871011}"/>
          </ac:spMkLst>
        </pc:spChg>
        <pc:picChg chg="add mod">
          <ac:chgData name="Sheree Horton" userId="702b386550d7a1b8" providerId="LiveId" clId="{1EC5C344-3516-4EAC-8BFB-71826D7BE18F}" dt="2023-06-24T03:09:41.898" v="21915" actId="14100"/>
          <ac:picMkLst>
            <pc:docMk/>
            <pc:sldMk cId="2709168043" sldId="317"/>
            <ac:picMk id="4" creationId="{2D8E4AD2-BB02-72FD-435A-D95F664D8D0A}"/>
          </ac:picMkLst>
        </pc:picChg>
      </pc:sldChg>
      <pc:sldChg chg="del">
        <pc:chgData name="Sheree Horton" userId="702b386550d7a1b8" providerId="LiveId" clId="{1EC5C344-3516-4EAC-8BFB-71826D7BE18F}" dt="2023-06-23T06:59:07.468" v="16284"/>
        <pc:sldMkLst>
          <pc:docMk/>
          <pc:sldMk cId="3348588568" sldId="317"/>
        </pc:sldMkLst>
      </pc:sldChg>
      <pc:sldChg chg="add del">
        <pc:chgData name="Sheree Horton" userId="702b386550d7a1b8" providerId="LiveId" clId="{1EC5C344-3516-4EAC-8BFB-71826D7BE18F}" dt="2023-06-23T06:59:59.797" v="16324"/>
        <pc:sldMkLst>
          <pc:docMk/>
          <pc:sldMk cId="524008112" sldId="318"/>
        </pc:sldMkLst>
      </pc:sldChg>
      <pc:sldChg chg="addSp modSp mod modAnim">
        <pc:chgData name="Sheree Horton" userId="702b386550d7a1b8" providerId="LiveId" clId="{1EC5C344-3516-4EAC-8BFB-71826D7BE18F}" dt="2023-06-24T03:10:05.567" v="21918" actId="14100"/>
        <pc:sldMkLst>
          <pc:docMk/>
          <pc:sldMk cId="2160183114" sldId="318"/>
        </pc:sldMkLst>
        <pc:spChg chg="mod">
          <ac:chgData name="Sheree Horton" userId="702b386550d7a1b8" providerId="LiveId" clId="{1EC5C344-3516-4EAC-8BFB-71826D7BE18F}" dt="2023-06-23T07:09:43.511" v="16344" actId="20577"/>
          <ac:spMkLst>
            <pc:docMk/>
            <pc:sldMk cId="2160183114" sldId="318"/>
            <ac:spMk id="2" creationId="{8EC9F197-E3A4-2AB1-959C-AF724E871011}"/>
          </ac:spMkLst>
        </pc:spChg>
        <pc:spChg chg="add mod">
          <ac:chgData name="Sheree Horton" userId="702b386550d7a1b8" providerId="LiveId" clId="{1EC5C344-3516-4EAC-8BFB-71826D7BE18F}" dt="2023-06-23T07:12:51.262" v="16704" actId="1035"/>
          <ac:spMkLst>
            <pc:docMk/>
            <pc:sldMk cId="2160183114" sldId="318"/>
            <ac:spMk id="3" creationId="{968E12EB-6B7E-DE9B-7BFD-175066F5575D}"/>
          </ac:spMkLst>
        </pc:spChg>
        <pc:spChg chg="add mod">
          <ac:chgData name="Sheree Horton" userId="702b386550d7a1b8" providerId="LiveId" clId="{1EC5C344-3516-4EAC-8BFB-71826D7BE18F}" dt="2023-06-23T07:13:10.541" v="16718" actId="313"/>
          <ac:spMkLst>
            <pc:docMk/>
            <pc:sldMk cId="2160183114" sldId="318"/>
            <ac:spMk id="5" creationId="{B79E920C-2AFF-8E3E-2D69-F97E5B81186A}"/>
          </ac:spMkLst>
        </pc:spChg>
        <pc:spChg chg="add mod">
          <ac:chgData name="Sheree Horton" userId="702b386550d7a1b8" providerId="LiveId" clId="{1EC5C344-3516-4EAC-8BFB-71826D7BE18F}" dt="2023-06-23T07:13:33.328" v="16724" actId="1076"/>
          <ac:spMkLst>
            <pc:docMk/>
            <pc:sldMk cId="2160183114" sldId="318"/>
            <ac:spMk id="6" creationId="{3A4D3862-F543-EA14-58CE-B24B024A8BCA}"/>
          </ac:spMkLst>
        </pc:spChg>
        <pc:spChg chg="add mod">
          <ac:chgData name="Sheree Horton" userId="702b386550d7a1b8" providerId="LiveId" clId="{1EC5C344-3516-4EAC-8BFB-71826D7BE18F}" dt="2023-06-23T07:13:45.083" v="16734" actId="1036"/>
          <ac:spMkLst>
            <pc:docMk/>
            <pc:sldMk cId="2160183114" sldId="318"/>
            <ac:spMk id="7" creationId="{DD060642-0906-E9D3-E737-B3DE1BA8132C}"/>
          </ac:spMkLst>
        </pc:spChg>
        <pc:picChg chg="mod">
          <ac:chgData name="Sheree Horton" userId="702b386550d7a1b8" providerId="LiveId" clId="{1EC5C344-3516-4EAC-8BFB-71826D7BE18F}" dt="2023-06-24T03:10:05.567" v="21918" actId="14100"/>
          <ac:picMkLst>
            <pc:docMk/>
            <pc:sldMk cId="2160183114" sldId="318"/>
            <ac:picMk id="4" creationId="{2D8E4AD2-BB02-72FD-435A-D95F664D8D0A}"/>
          </ac:picMkLst>
        </pc:picChg>
      </pc:sldChg>
      <pc:sldChg chg="addSp modSp mod ord">
        <pc:chgData name="Sheree Horton" userId="702b386550d7a1b8" providerId="LiveId" clId="{1EC5C344-3516-4EAC-8BFB-71826D7BE18F}" dt="2023-06-24T05:43:48.549" v="22845"/>
        <pc:sldMkLst>
          <pc:docMk/>
          <pc:sldMk cId="2416257636" sldId="319"/>
        </pc:sldMkLst>
        <pc:spChg chg="mod">
          <ac:chgData name="Sheree Horton" userId="702b386550d7a1b8" providerId="LiveId" clId="{1EC5C344-3516-4EAC-8BFB-71826D7BE18F}" dt="2023-06-23T07:54:23.522" v="17447" actId="1076"/>
          <ac:spMkLst>
            <pc:docMk/>
            <pc:sldMk cId="2416257636" sldId="319"/>
            <ac:spMk id="2" creationId="{8EC9F197-E3A4-2AB1-959C-AF724E871011}"/>
          </ac:spMkLst>
        </pc:spChg>
        <pc:spChg chg="add mod">
          <ac:chgData name="Sheree Horton" userId="702b386550d7a1b8" providerId="LiveId" clId="{1EC5C344-3516-4EAC-8BFB-71826D7BE18F}" dt="2023-06-23T07:23:47.597" v="17037" actId="1076"/>
          <ac:spMkLst>
            <pc:docMk/>
            <pc:sldMk cId="2416257636" sldId="319"/>
            <ac:spMk id="5" creationId="{284D36A1-A361-A164-85C1-ABB6D5809B22}"/>
          </ac:spMkLst>
        </pc:spChg>
        <pc:spChg chg="add mod">
          <ac:chgData name="Sheree Horton" userId="702b386550d7a1b8" providerId="LiveId" clId="{1EC5C344-3516-4EAC-8BFB-71826D7BE18F}" dt="2023-06-23T07:54:13.606" v="17446" actId="1076"/>
          <ac:spMkLst>
            <pc:docMk/>
            <pc:sldMk cId="2416257636" sldId="319"/>
            <ac:spMk id="6" creationId="{5C45A1C2-A056-7A64-2C00-8467D9513116}"/>
          </ac:spMkLst>
        </pc:spChg>
        <pc:spChg chg="add mod">
          <ac:chgData name="Sheree Horton" userId="702b386550d7a1b8" providerId="LiveId" clId="{1EC5C344-3516-4EAC-8BFB-71826D7BE18F}" dt="2023-06-23T07:54:10.457" v="17445" actId="1076"/>
          <ac:spMkLst>
            <pc:docMk/>
            <pc:sldMk cId="2416257636" sldId="319"/>
            <ac:spMk id="7" creationId="{1C0A5051-6983-5B47-4A2D-61CCFF0A9505}"/>
          </ac:spMkLst>
        </pc:spChg>
        <pc:spChg chg="add mod">
          <ac:chgData name="Sheree Horton" userId="702b386550d7a1b8" providerId="LiveId" clId="{1EC5C344-3516-4EAC-8BFB-71826D7BE18F}" dt="2023-06-23T07:54:06.586" v="17444" actId="1076"/>
          <ac:spMkLst>
            <pc:docMk/>
            <pc:sldMk cId="2416257636" sldId="319"/>
            <ac:spMk id="8" creationId="{6EEB360A-14BF-4738-3767-7DEEDEDAB02E}"/>
          </ac:spMkLst>
        </pc:spChg>
        <pc:spChg chg="add mod">
          <ac:chgData name="Sheree Horton" userId="702b386550d7a1b8" providerId="LiveId" clId="{1EC5C344-3516-4EAC-8BFB-71826D7BE18F}" dt="2023-06-23T07:53:53.215" v="17442" actId="1036"/>
          <ac:spMkLst>
            <pc:docMk/>
            <pc:sldMk cId="2416257636" sldId="319"/>
            <ac:spMk id="9" creationId="{BE75CC9B-B301-841A-580A-704A00E2C79F}"/>
          </ac:spMkLst>
        </pc:spChg>
        <pc:picChg chg="mod">
          <ac:chgData name="Sheree Horton" userId="702b386550d7a1b8" providerId="LiveId" clId="{1EC5C344-3516-4EAC-8BFB-71826D7BE18F}" dt="2023-06-23T07:54:01.419" v="17443" actId="14100"/>
          <ac:picMkLst>
            <pc:docMk/>
            <pc:sldMk cId="2416257636" sldId="319"/>
            <ac:picMk id="4" creationId="{2D8E4AD2-BB02-72FD-435A-D95F664D8D0A}"/>
          </ac:picMkLst>
        </pc:picChg>
      </pc:sldChg>
      <pc:sldChg chg="addSp delSp modSp new mod setBg modAnim">
        <pc:chgData name="Sheree Horton" userId="702b386550d7a1b8" providerId="LiveId" clId="{1EC5C344-3516-4EAC-8BFB-71826D7BE18F}" dt="2023-06-23T07:55:12.957" v="17449"/>
        <pc:sldMkLst>
          <pc:docMk/>
          <pc:sldMk cId="2987671302" sldId="320"/>
        </pc:sldMkLst>
        <pc:spChg chg="del mod">
          <ac:chgData name="Sheree Horton" userId="702b386550d7a1b8" providerId="LiveId" clId="{1EC5C344-3516-4EAC-8BFB-71826D7BE18F}" dt="2023-06-23T07:43:43.086" v="17335" actId="478"/>
          <ac:spMkLst>
            <pc:docMk/>
            <pc:sldMk cId="2987671302" sldId="320"/>
            <ac:spMk id="2" creationId="{04DB30E5-1812-8DF7-F32B-6BBA1F1185C7}"/>
          </ac:spMkLst>
        </pc:spChg>
        <pc:spChg chg="add mod">
          <ac:chgData name="Sheree Horton" userId="702b386550d7a1b8" providerId="LiveId" clId="{1EC5C344-3516-4EAC-8BFB-71826D7BE18F}" dt="2023-06-23T07:45:40.983" v="17370" actId="1076"/>
          <ac:spMkLst>
            <pc:docMk/>
            <pc:sldMk cId="2987671302" sldId="320"/>
            <ac:spMk id="7" creationId="{23FE9FD4-33AC-5971-176B-9576C70F2ABC}"/>
          </ac:spMkLst>
        </pc:spChg>
        <pc:spChg chg="add del mod">
          <ac:chgData name="Sheree Horton" userId="702b386550d7a1b8" providerId="LiveId" clId="{1EC5C344-3516-4EAC-8BFB-71826D7BE18F}" dt="2023-06-23T07:43:49.116" v="17336" actId="478"/>
          <ac:spMkLst>
            <pc:docMk/>
            <pc:sldMk cId="2987671302" sldId="320"/>
            <ac:spMk id="9" creationId="{4CC84215-3A72-2DEA-771B-3A67BD9E6588}"/>
          </ac:spMkLst>
        </pc:spChg>
        <pc:spChg chg="add del">
          <ac:chgData name="Sheree Horton" userId="702b386550d7a1b8" providerId="LiveId" clId="{1EC5C344-3516-4EAC-8BFB-71826D7BE18F}" dt="2023-06-23T07:43:03.805" v="17329" actId="26606"/>
          <ac:spMkLst>
            <pc:docMk/>
            <pc:sldMk cId="2987671302" sldId="320"/>
            <ac:spMk id="15" creationId="{989BE678-777B-482A-A616-FEDC47B162E5}"/>
          </ac:spMkLst>
        </pc:spChg>
        <pc:spChg chg="add del">
          <ac:chgData name="Sheree Horton" userId="702b386550d7a1b8" providerId="LiveId" clId="{1EC5C344-3516-4EAC-8BFB-71826D7BE18F}" dt="2023-06-23T07:43:03.805" v="17329" actId="26606"/>
          <ac:spMkLst>
            <pc:docMk/>
            <pc:sldMk cId="2987671302" sldId="320"/>
            <ac:spMk id="21" creationId="{D28BE0C3-2102-4820-B88B-A448B1840D14}"/>
          </ac:spMkLst>
        </pc:spChg>
        <pc:picChg chg="add del mod">
          <ac:chgData name="Sheree Horton" userId="702b386550d7a1b8" providerId="LiveId" clId="{1EC5C344-3516-4EAC-8BFB-71826D7BE18F}" dt="2023-06-23T07:38:07.062" v="17266" actId="478"/>
          <ac:picMkLst>
            <pc:docMk/>
            <pc:sldMk cId="2987671302" sldId="320"/>
            <ac:picMk id="4" creationId="{FD740575-78FD-68CD-56A6-E2A6B5C83C58}"/>
          </ac:picMkLst>
        </pc:picChg>
        <pc:picChg chg="add mod">
          <ac:chgData name="Sheree Horton" userId="702b386550d7a1b8" providerId="LiveId" clId="{1EC5C344-3516-4EAC-8BFB-71826D7BE18F}" dt="2023-06-23T07:48:50.458" v="17397" actId="14100"/>
          <ac:picMkLst>
            <pc:docMk/>
            <pc:sldMk cId="2987671302" sldId="320"/>
            <ac:picMk id="6" creationId="{1563D72F-2A54-8CB6-5CE2-E5568321552C}"/>
          </ac:picMkLst>
        </pc:picChg>
        <pc:picChg chg="add del">
          <ac:chgData name="Sheree Horton" userId="702b386550d7a1b8" providerId="LiveId" clId="{1EC5C344-3516-4EAC-8BFB-71826D7BE18F}" dt="2023-06-23T07:43:03.805" v="17329" actId="26606"/>
          <ac:picMkLst>
            <pc:docMk/>
            <pc:sldMk cId="2987671302" sldId="320"/>
            <ac:picMk id="11" creationId="{DF19BAF3-7E20-4B9D-B544-BABAEEA1FA75}"/>
          </ac:picMkLst>
        </pc:picChg>
        <pc:picChg chg="add del">
          <ac:chgData name="Sheree Horton" userId="702b386550d7a1b8" providerId="LiveId" clId="{1EC5C344-3516-4EAC-8BFB-71826D7BE18F}" dt="2023-06-23T07:43:03.805" v="17329" actId="26606"/>
          <ac:picMkLst>
            <pc:docMk/>
            <pc:sldMk cId="2987671302" sldId="320"/>
            <ac:picMk id="13" creationId="{950648F4-ABCD-4DF0-8641-76CFB2354721}"/>
          </ac:picMkLst>
        </pc:picChg>
        <pc:picChg chg="add del">
          <ac:chgData name="Sheree Horton" userId="702b386550d7a1b8" providerId="LiveId" clId="{1EC5C344-3516-4EAC-8BFB-71826D7BE18F}" dt="2023-06-23T07:43:03.805" v="17329" actId="26606"/>
          <ac:picMkLst>
            <pc:docMk/>
            <pc:sldMk cId="2987671302" sldId="320"/>
            <ac:picMk id="17" creationId="{CF1EB4BD-9C7E-4AA3-9681-C7EB0DA6250B}"/>
          </ac:picMkLst>
        </pc:picChg>
        <pc:picChg chg="add del">
          <ac:chgData name="Sheree Horton" userId="702b386550d7a1b8" providerId="LiveId" clId="{1EC5C344-3516-4EAC-8BFB-71826D7BE18F}" dt="2023-06-23T07:43:03.805" v="17329" actId="26606"/>
          <ac:picMkLst>
            <pc:docMk/>
            <pc:sldMk cId="2987671302" sldId="320"/>
            <ac:picMk id="19" creationId="{94AAE3AA-3759-4D28-B0EF-575F25A5146C}"/>
          </ac:picMkLst>
        </pc:picChg>
      </pc:sldChg>
      <pc:sldChg chg="addSp delSp modSp mod ord setBg addAnim modAnim">
        <pc:chgData name="Sheree Horton" userId="702b386550d7a1b8" providerId="LiveId" clId="{1EC5C344-3516-4EAC-8BFB-71826D7BE18F}" dt="2023-06-23T07:55:18.381" v="17450"/>
        <pc:sldMkLst>
          <pc:docMk/>
          <pc:sldMk cId="2457871610" sldId="321"/>
        </pc:sldMkLst>
        <pc:spChg chg="mod">
          <ac:chgData name="Sheree Horton" userId="702b386550d7a1b8" providerId="LiveId" clId="{1EC5C344-3516-4EAC-8BFB-71826D7BE18F}" dt="2023-06-23T07:45:01.922" v="17357" actId="14100"/>
          <ac:spMkLst>
            <pc:docMk/>
            <pc:sldMk cId="2457871610" sldId="321"/>
            <ac:spMk id="2" creationId="{04DB30E5-1812-8DF7-F32B-6BBA1F1185C7}"/>
          </ac:spMkLst>
        </pc:spChg>
        <pc:spChg chg="add">
          <ac:chgData name="Sheree Horton" userId="702b386550d7a1b8" providerId="LiveId" clId="{1EC5C344-3516-4EAC-8BFB-71826D7BE18F}" dt="2023-06-23T07:41:54.379" v="17320" actId="26606"/>
          <ac:spMkLst>
            <pc:docMk/>
            <pc:sldMk cId="2457871610" sldId="321"/>
            <ac:spMk id="14" creationId="{989BE678-777B-482A-A616-FEDC47B162E5}"/>
          </ac:spMkLst>
        </pc:spChg>
        <pc:spChg chg="add">
          <ac:chgData name="Sheree Horton" userId="702b386550d7a1b8" providerId="LiveId" clId="{1EC5C344-3516-4EAC-8BFB-71826D7BE18F}" dt="2023-06-23T07:41:54.379" v="17320" actId="26606"/>
          <ac:spMkLst>
            <pc:docMk/>
            <pc:sldMk cId="2457871610" sldId="321"/>
            <ac:spMk id="20" creationId="{D28BE0C3-2102-4820-B88B-A448B1840D14}"/>
          </ac:spMkLst>
        </pc:spChg>
        <pc:picChg chg="del">
          <ac:chgData name="Sheree Horton" userId="702b386550d7a1b8" providerId="LiveId" clId="{1EC5C344-3516-4EAC-8BFB-71826D7BE18F}" dt="2023-06-23T07:40:20.224" v="17318" actId="478"/>
          <ac:picMkLst>
            <pc:docMk/>
            <pc:sldMk cId="2457871610" sldId="321"/>
            <ac:picMk id="4" creationId="{FD740575-78FD-68CD-56A6-E2A6B5C83C58}"/>
          </ac:picMkLst>
        </pc:picChg>
        <pc:picChg chg="add mod">
          <ac:chgData name="Sheree Horton" userId="702b386550d7a1b8" providerId="LiveId" clId="{1EC5C344-3516-4EAC-8BFB-71826D7BE18F}" dt="2023-06-23T07:45:13.527" v="17358" actId="14100"/>
          <ac:picMkLst>
            <pc:docMk/>
            <pc:sldMk cId="2457871610" sldId="321"/>
            <ac:picMk id="5" creationId="{F6029964-4A2B-FB7D-BA96-64EEE7297D6D}"/>
          </ac:picMkLst>
        </pc:picChg>
        <pc:picChg chg="add">
          <ac:chgData name="Sheree Horton" userId="702b386550d7a1b8" providerId="LiveId" clId="{1EC5C344-3516-4EAC-8BFB-71826D7BE18F}" dt="2023-06-23T07:41:54.379" v="17320" actId="26606"/>
          <ac:picMkLst>
            <pc:docMk/>
            <pc:sldMk cId="2457871610" sldId="321"/>
            <ac:picMk id="10" creationId="{DF19BAF3-7E20-4B9D-B544-BABAEEA1FA75}"/>
          </ac:picMkLst>
        </pc:picChg>
        <pc:picChg chg="add">
          <ac:chgData name="Sheree Horton" userId="702b386550d7a1b8" providerId="LiveId" clId="{1EC5C344-3516-4EAC-8BFB-71826D7BE18F}" dt="2023-06-23T07:41:54.379" v="17320" actId="26606"/>
          <ac:picMkLst>
            <pc:docMk/>
            <pc:sldMk cId="2457871610" sldId="321"/>
            <ac:picMk id="12" creationId="{950648F4-ABCD-4DF0-8641-76CFB2354721}"/>
          </ac:picMkLst>
        </pc:picChg>
        <pc:picChg chg="add">
          <ac:chgData name="Sheree Horton" userId="702b386550d7a1b8" providerId="LiveId" clId="{1EC5C344-3516-4EAC-8BFB-71826D7BE18F}" dt="2023-06-23T07:41:54.379" v="17320" actId="26606"/>
          <ac:picMkLst>
            <pc:docMk/>
            <pc:sldMk cId="2457871610" sldId="321"/>
            <ac:picMk id="16" creationId="{CF1EB4BD-9C7E-4AA3-9681-C7EB0DA6250B}"/>
          </ac:picMkLst>
        </pc:picChg>
        <pc:picChg chg="add">
          <ac:chgData name="Sheree Horton" userId="702b386550d7a1b8" providerId="LiveId" clId="{1EC5C344-3516-4EAC-8BFB-71826D7BE18F}" dt="2023-06-23T07:41:54.379" v="17320" actId="26606"/>
          <ac:picMkLst>
            <pc:docMk/>
            <pc:sldMk cId="2457871610" sldId="321"/>
            <ac:picMk id="18" creationId="{94AAE3AA-3759-4D28-B0EF-575F25A5146C}"/>
          </ac:picMkLst>
        </pc:picChg>
      </pc:sldChg>
      <pc:sldChg chg="delSp modSp del mod">
        <pc:chgData name="Sheree Horton" userId="702b386550d7a1b8" providerId="LiveId" clId="{1EC5C344-3516-4EAC-8BFB-71826D7BE18F}" dt="2023-06-23T07:46:21.635" v="17371" actId="2696"/>
        <pc:sldMkLst>
          <pc:docMk/>
          <pc:sldMk cId="3015495303" sldId="322"/>
        </pc:sldMkLst>
        <pc:spChg chg="mod">
          <ac:chgData name="Sheree Horton" userId="702b386550d7a1b8" providerId="LiveId" clId="{1EC5C344-3516-4EAC-8BFB-71826D7BE18F}" dt="2023-06-23T07:39:45.097" v="17310" actId="20577"/>
          <ac:spMkLst>
            <pc:docMk/>
            <pc:sldMk cId="3015495303" sldId="322"/>
            <ac:spMk id="2" creationId="{04DB30E5-1812-8DF7-F32B-6BBA1F1185C7}"/>
          </ac:spMkLst>
        </pc:spChg>
        <pc:picChg chg="del">
          <ac:chgData name="Sheree Horton" userId="702b386550d7a1b8" providerId="LiveId" clId="{1EC5C344-3516-4EAC-8BFB-71826D7BE18F}" dt="2023-06-23T07:39:37.921" v="17306" actId="478"/>
          <ac:picMkLst>
            <pc:docMk/>
            <pc:sldMk cId="3015495303" sldId="322"/>
            <ac:picMk id="6" creationId="{1563D72F-2A54-8CB6-5CE2-E5568321552C}"/>
          </ac:picMkLst>
        </pc:picChg>
      </pc:sldChg>
      <pc:sldChg chg="addSp delSp modSp mod modAnim">
        <pc:chgData name="Sheree Horton" userId="702b386550d7a1b8" providerId="LiveId" clId="{1EC5C344-3516-4EAC-8BFB-71826D7BE18F}" dt="2023-06-24T03:10:55.843" v="21919" actId="14100"/>
        <pc:sldMkLst>
          <pc:docMk/>
          <pc:sldMk cId="186228009" sldId="323"/>
        </pc:sldMkLst>
        <pc:spChg chg="mod">
          <ac:chgData name="Sheree Horton" userId="702b386550d7a1b8" providerId="LiveId" clId="{1EC5C344-3516-4EAC-8BFB-71826D7BE18F}" dt="2023-06-23T07:48:34.500" v="17395" actId="20577"/>
          <ac:spMkLst>
            <pc:docMk/>
            <pc:sldMk cId="186228009" sldId="323"/>
            <ac:spMk id="7" creationId="{23FE9FD4-33AC-5971-176B-9576C70F2ABC}"/>
          </ac:spMkLst>
        </pc:spChg>
        <pc:picChg chg="add mod">
          <ac:chgData name="Sheree Horton" userId="702b386550d7a1b8" providerId="LiveId" clId="{1EC5C344-3516-4EAC-8BFB-71826D7BE18F}" dt="2023-06-24T03:10:55.843" v="21919" actId="14100"/>
          <ac:picMkLst>
            <pc:docMk/>
            <pc:sldMk cId="186228009" sldId="323"/>
            <ac:picMk id="3" creationId="{BE809861-A68D-7B79-76D9-528FEB2369E3}"/>
          </ac:picMkLst>
        </pc:picChg>
        <pc:picChg chg="del">
          <ac:chgData name="Sheree Horton" userId="702b386550d7a1b8" providerId="LiveId" clId="{1EC5C344-3516-4EAC-8BFB-71826D7BE18F}" dt="2023-06-23T07:46:42.090" v="17377" actId="478"/>
          <ac:picMkLst>
            <pc:docMk/>
            <pc:sldMk cId="186228009" sldId="323"/>
            <ac:picMk id="6" creationId="{1563D72F-2A54-8CB6-5CE2-E5568321552C}"/>
          </ac:picMkLst>
        </pc:picChg>
      </pc:sldChg>
      <pc:sldChg chg="addSp delSp modSp new mod setBg">
        <pc:chgData name="Sheree Horton" userId="702b386550d7a1b8" providerId="LiveId" clId="{1EC5C344-3516-4EAC-8BFB-71826D7BE18F}" dt="2023-06-24T03:52:39.949" v="22654" actId="1076"/>
        <pc:sldMkLst>
          <pc:docMk/>
          <pc:sldMk cId="3669278648" sldId="324"/>
        </pc:sldMkLst>
        <pc:spChg chg="mod">
          <ac:chgData name="Sheree Horton" userId="702b386550d7a1b8" providerId="LiveId" clId="{1EC5C344-3516-4EAC-8BFB-71826D7BE18F}" dt="2023-06-24T03:52:36.118" v="22653" actId="1076"/>
          <ac:spMkLst>
            <pc:docMk/>
            <pc:sldMk cId="3669278648" sldId="324"/>
            <ac:spMk id="2" creationId="{799CA14E-68C4-7CBF-501F-429BCF2D1391}"/>
          </ac:spMkLst>
        </pc:spChg>
        <pc:spChg chg="add del mod">
          <ac:chgData name="Sheree Horton" userId="702b386550d7a1b8" providerId="LiveId" clId="{1EC5C344-3516-4EAC-8BFB-71826D7BE18F}" dt="2023-06-24T03:47:24.662" v="22635" actId="478"/>
          <ac:spMkLst>
            <pc:docMk/>
            <pc:sldMk cId="3669278648" sldId="324"/>
            <ac:spMk id="3" creationId="{0FA0EA63-C222-8E84-3A38-72DAAA4A1686}"/>
          </ac:spMkLst>
        </pc:spChg>
        <pc:spChg chg="add del">
          <ac:chgData name="Sheree Horton" userId="702b386550d7a1b8" providerId="LiveId" clId="{1EC5C344-3516-4EAC-8BFB-71826D7BE18F}" dt="2023-06-24T03:49:40.114" v="22639" actId="26606"/>
          <ac:spMkLst>
            <pc:docMk/>
            <pc:sldMk cId="3669278648" sldId="324"/>
            <ac:spMk id="14" creationId="{B9C04DC5-313B-4FE4-B868-5672A376419F}"/>
          </ac:spMkLst>
        </pc:spChg>
        <pc:spChg chg="add del">
          <ac:chgData name="Sheree Horton" userId="702b386550d7a1b8" providerId="LiveId" clId="{1EC5C344-3516-4EAC-8BFB-71826D7BE18F}" dt="2023-06-24T03:49:40.114" v="22639" actId="26606"/>
          <ac:spMkLst>
            <pc:docMk/>
            <pc:sldMk cId="3669278648" sldId="324"/>
            <ac:spMk id="20" creationId="{329FDD08-42D8-4AFF-90E5-5DAA5BC4CBD8}"/>
          </ac:spMkLst>
        </pc:spChg>
        <pc:spChg chg="add del">
          <ac:chgData name="Sheree Horton" userId="702b386550d7a1b8" providerId="LiveId" clId="{1EC5C344-3516-4EAC-8BFB-71826D7BE18F}" dt="2023-06-24T03:49:40.114" v="22639" actId="26606"/>
          <ac:spMkLst>
            <pc:docMk/>
            <pc:sldMk cId="3669278648" sldId="324"/>
            <ac:spMk id="22" creationId="{CCC86F1E-8E2D-4B0B-BB05-41E8E936CB9B}"/>
          </ac:spMkLst>
        </pc:spChg>
        <pc:spChg chg="add del">
          <ac:chgData name="Sheree Horton" userId="702b386550d7a1b8" providerId="LiveId" clId="{1EC5C344-3516-4EAC-8BFB-71826D7BE18F}" dt="2023-06-24T03:49:46.932" v="22641" actId="26606"/>
          <ac:spMkLst>
            <pc:docMk/>
            <pc:sldMk cId="3669278648" sldId="324"/>
            <ac:spMk id="24" creationId="{312E2C24-0CD2-4071-8CE2-B059993A99EF}"/>
          </ac:spMkLst>
        </pc:spChg>
        <pc:spChg chg="add del">
          <ac:chgData name="Sheree Horton" userId="702b386550d7a1b8" providerId="LiveId" clId="{1EC5C344-3516-4EAC-8BFB-71826D7BE18F}" dt="2023-06-24T03:49:46.932" v="22641" actId="26606"/>
          <ac:spMkLst>
            <pc:docMk/>
            <pc:sldMk cId="3669278648" sldId="324"/>
            <ac:spMk id="26" creationId="{24F1DC13-C830-4B86-A9C6-927F5C55DBD7}"/>
          </ac:spMkLst>
        </pc:spChg>
        <pc:spChg chg="add del">
          <ac:chgData name="Sheree Horton" userId="702b386550d7a1b8" providerId="LiveId" clId="{1EC5C344-3516-4EAC-8BFB-71826D7BE18F}" dt="2023-06-24T03:49:46.932" v="22641" actId="26606"/>
          <ac:spMkLst>
            <pc:docMk/>
            <pc:sldMk cId="3669278648" sldId="324"/>
            <ac:spMk id="28" creationId="{B9C04DC5-313B-4FE4-B868-5672A376419F}"/>
          </ac:spMkLst>
        </pc:spChg>
        <pc:spChg chg="add del">
          <ac:chgData name="Sheree Horton" userId="702b386550d7a1b8" providerId="LiveId" clId="{1EC5C344-3516-4EAC-8BFB-71826D7BE18F}" dt="2023-06-24T03:49:46.932" v="22641" actId="26606"/>
          <ac:spMkLst>
            <pc:docMk/>
            <pc:sldMk cId="3669278648" sldId="324"/>
            <ac:spMk id="31" creationId="{329FDD08-42D8-4AFF-90E5-5DAA5BC4CBD8}"/>
          </ac:spMkLst>
        </pc:spChg>
        <pc:spChg chg="add del">
          <ac:chgData name="Sheree Horton" userId="702b386550d7a1b8" providerId="LiveId" clId="{1EC5C344-3516-4EAC-8BFB-71826D7BE18F}" dt="2023-06-24T03:49:46.932" v="22641" actId="26606"/>
          <ac:spMkLst>
            <pc:docMk/>
            <pc:sldMk cId="3669278648" sldId="324"/>
            <ac:spMk id="32" creationId="{4C1E981B-F06E-48B4-9275-F4B261AFCAC0}"/>
          </ac:spMkLst>
        </pc:spChg>
        <pc:spChg chg="add del">
          <ac:chgData name="Sheree Horton" userId="702b386550d7a1b8" providerId="LiveId" clId="{1EC5C344-3516-4EAC-8BFB-71826D7BE18F}" dt="2023-06-24T03:49:55.120" v="22643" actId="26606"/>
          <ac:spMkLst>
            <pc:docMk/>
            <pc:sldMk cId="3669278648" sldId="324"/>
            <ac:spMk id="36" creationId="{B9C04DC5-313B-4FE4-B868-5672A376419F}"/>
          </ac:spMkLst>
        </pc:spChg>
        <pc:spChg chg="add del">
          <ac:chgData name="Sheree Horton" userId="702b386550d7a1b8" providerId="LiveId" clId="{1EC5C344-3516-4EAC-8BFB-71826D7BE18F}" dt="2023-06-24T03:49:55.120" v="22643" actId="26606"/>
          <ac:spMkLst>
            <pc:docMk/>
            <pc:sldMk cId="3669278648" sldId="324"/>
            <ac:spMk id="39" creationId="{329FDD08-42D8-4AFF-90E5-5DAA5BC4CBD8}"/>
          </ac:spMkLst>
        </pc:spChg>
        <pc:spChg chg="add del">
          <ac:chgData name="Sheree Horton" userId="702b386550d7a1b8" providerId="LiveId" clId="{1EC5C344-3516-4EAC-8BFB-71826D7BE18F}" dt="2023-06-24T03:49:55.120" v="22643" actId="26606"/>
          <ac:spMkLst>
            <pc:docMk/>
            <pc:sldMk cId="3669278648" sldId="324"/>
            <ac:spMk id="40" creationId="{CCC86F1E-8E2D-4B0B-BB05-41E8E936CB9B}"/>
          </ac:spMkLst>
        </pc:spChg>
        <pc:picChg chg="add del mod">
          <ac:chgData name="Sheree Horton" userId="702b386550d7a1b8" providerId="LiveId" clId="{1EC5C344-3516-4EAC-8BFB-71826D7BE18F}" dt="2023-06-24T03:52:16.532" v="22649" actId="478"/>
          <ac:picMkLst>
            <pc:docMk/>
            <pc:sldMk cId="3669278648" sldId="324"/>
            <ac:picMk id="5" creationId="{E2D10CAD-FE86-F797-6F4A-37C14B38083A}"/>
          </ac:picMkLst>
        </pc:picChg>
        <pc:picChg chg="add mod">
          <ac:chgData name="Sheree Horton" userId="702b386550d7a1b8" providerId="LiveId" clId="{1EC5C344-3516-4EAC-8BFB-71826D7BE18F}" dt="2023-06-24T03:52:39.949" v="22654" actId="1076"/>
          <ac:picMkLst>
            <pc:docMk/>
            <pc:sldMk cId="3669278648" sldId="324"/>
            <ac:picMk id="7" creationId="{C8B3C999-2C59-0BEF-E101-6ED56690F70D}"/>
          </ac:picMkLst>
        </pc:picChg>
        <pc:picChg chg="add del">
          <ac:chgData name="Sheree Horton" userId="702b386550d7a1b8" providerId="LiveId" clId="{1EC5C344-3516-4EAC-8BFB-71826D7BE18F}" dt="2023-06-24T03:49:40.114" v="22639" actId="26606"/>
          <ac:picMkLst>
            <pc:docMk/>
            <pc:sldMk cId="3669278648" sldId="324"/>
            <ac:picMk id="10" creationId="{7594FC8B-8CD2-407F-94F1-9C71F5AEC2B6}"/>
          </ac:picMkLst>
        </pc:picChg>
        <pc:picChg chg="add del">
          <ac:chgData name="Sheree Horton" userId="702b386550d7a1b8" providerId="LiveId" clId="{1EC5C344-3516-4EAC-8BFB-71826D7BE18F}" dt="2023-06-24T03:49:40.114" v="22639" actId="26606"/>
          <ac:picMkLst>
            <pc:docMk/>
            <pc:sldMk cId="3669278648" sldId="324"/>
            <ac:picMk id="12" creationId="{DBABC971-8D40-4A4F-AC60-28B9172789B9}"/>
          </ac:picMkLst>
        </pc:picChg>
        <pc:picChg chg="add del">
          <ac:chgData name="Sheree Horton" userId="702b386550d7a1b8" providerId="LiveId" clId="{1EC5C344-3516-4EAC-8BFB-71826D7BE18F}" dt="2023-06-24T03:49:40.114" v="22639" actId="26606"/>
          <ac:picMkLst>
            <pc:docMk/>
            <pc:sldMk cId="3669278648" sldId="324"/>
            <ac:picMk id="16" creationId="{791AE23E-90C9-4963-96E2-8DADBFC3BC09}"/>
          </ac:picMkLst>
        </pc:picChg>
        <pc:picChg chg="add del">
          <ac:chgData name="Sheree Horton" userId="702b386550d7a1b8" providerId="LiveId" clId="{1EC5C344-3516-4EAC-8BFB-71826D7BE18F}" dt="2023-06-24T03:49:40.114" v="22639" actId="26606"/>
          <ac:picMkLst>
            <pc:docMk/>
            <pc:sldMk cId="3669278648" sldId="324"/>
            <ac:picMk id="18" creationId="{C5F93E90-4379-4AAC-B021-E5FA6D974AED}"/>
          </ac:picMkLst>
        </pc:picChg>
        <pc:picChg chg="add del">
          <ac:chgData name="Sheree Horton" userId="702b386550d7a1b8" providerId="LiveId" clId="{1EC5C344-3516-4EAC-8BFB-71826D7BE18F}" dt="2023-06-24T03:49:46.932" v="22641" actId="26606"/>
          <ac:picMkLst>
            <pc:docMk/>
            <pc:sldMk cId="3669278648" sldId="324"/>
            <ac:picMk id="25" creationId="{7594FC8B-8CD2-407F-94F1-9C71F5AEC2B6}"/>
          </ac:picMkLst>
        </pc:picChg>
        <pc:picChg chg="add del">
          <ac:chgData name="Sheree Horton" userId="702b386550d7a1b8" providerId="LiveId" clId="{1EC5C344-3516-4EAC-8BFB-71826D7BE18F}" dt="2023-06-24T03:49:46.932" v="22641" actId="26606"/>
          <ac:picMkLst>
            <pc:docMk/>
            <pc:sldMk cId="3669278648" sldId="324"/>
            <ac:picMk id="27" creationId="{DBABC971-8D40-4A4F-AC60-28B9172789B9}"/>
          </ac:picMkLst>
        </pc:picChg>
        <pc:picChg chg="add del">
          <ac:chgData name="Sheree Horton" userId="702b386550d7a1b8" providerId="LiveId" clId="{1EC5C344-3516-4EAC-8BFB-71826D7BE18F}" dt="2023-06-24T03:49:46.932" v="22641" actId="26606"/>
          <ac:picMkLst>
            <pc:docMk/>
            <pc:sldMk cId="3669278648" sldId="324"/>
            <ac:picMk id="29" creationId="{791AE23E-90C9-4963-96E2-8DADBFC3BC09}"/>
          </ac:picMkLst>
        </pc:picChg>
        <pc:picChg chg="add del">
          <ac:chgData name="Sheree Horton" userId="702b386550d7a1b8" providerId="LiveId" clId="{1EC5C344-3516-4EAC-8BFB-71826D7BE18F}" dt="2023-06-24T03:49:46.932" v="22641" actId="26606"/>
          <ac:picMkLst>
            <pc:docMk/>
            <pc:sldMk cId="3669278648" sldId="324"/>
            <ac:picMk id="30" creationId="{C5F93E90-4379-4AAC-B021-E5FA6D974AED}"/>
          </ac:picMkLst>
        </pc:picChg>
        <pc:picChg chg="add del">
          <ac:chgData name="Sheree Horton" userId="702b386550d7a1b8" providerId="LiveId" clId="{1EC5C344-3516-4EAC-8BFB-71826D7BE18F}" dt="2023-06-24T03:49:55.120" v="22643" actId="26606"/>
          <ac:picMkLst>
            <pc:docMk/>
            <pc:sldMk cId="3669278648" sldId="324"/>
            <ac:picMk id="34" creationId="{7594FC8B-8CD2-407F-94F1-9C71F5AEC2B6}"/>
          </ac:picMkLst>
        </pc:picChg>
        <pc:picChg chg="add del">
          <ac:chgData name="Sheree Horton" userId="702b386550d7a1b8" providerId="LiveId" clId="{1EC5C344-3516-4EAC-8BFB-71826D7BE18F}" dt="2023-06-24T03:49:55.120" v="22643" actId="26606"/>
          <ac:picMkLst>
            <pc:docMk/>
            <pc:sldMk cId="3669278648" sldId="324"/>
            <ac:picMk id="35" creationId="{DBABC971-8D40-4A4F-AC60-28B9172789B9}"/>
          </ac:picMkLst>
        </pc:picChg>
        <pc:picChg chg="add del">
          <ac:chgData name="Sheree Horton" userId="702b386550d7a1b8" providerId="LiveId" clId="{1EC5C344-3516-4EAC-8BFB-71826D7BE18F}" dt="2023-06-24T03:49:55.120" v="22643" actId="26606"/>
          <ac:picMkLst>
            <pc:docMk/>
            <pc:sldMk cId="3669278648" sldId="324"/>
            <ac:picMk id="37" creationId="{791AE23E-90C9-4963-96E2-8DADBFC3BC09}"/>
          </ac:picMkLst>
        </pc:picChg>
        <pc:picChg chg="add del">
          <ac:chgData name="Sheree Horton" userId="702b386550d7a1b8" providerId="LiveId" clId="{1EC5C344-3516-4EAC-8BFB-71826D7BE18F}" dt="2023-06-24T03:49:55.120" v="22643" actId="26606"/>
          <ac:picMkLst>
            <pc:docMk/>
            <pc:sldMk cId="3669278648" sldId="324"/>
            <ac:picMk id="38" creationId="{C5F93E90-4379-4AAC-B021-E5FA6D974AED}"/>
          </ac:picMkLst>
        </pc:picChg>
      </pc:sldChg>
      <pc:sldChg chg="addSp delSp modSp new mod">
        <pc:chgData name="Sheree Horton" userId="702b386550d7a1b8" providerId="LiveId" clId="{1EC5C344-3516-4EAC-8BFB-71826D7BE18F}" dt="2023-06-24T02:04:38.747" v="19782" actId="1076"/>
        <pc:sldMkLst>
          <pc:docMk/>
          <pc:sldMk cId="316593776" sldId="325"/>
        </pc:sldMkLst>
        <pc:spChg chg="mod">
          <ac:chgData name="Sheree Horton" userId="702b386550d7a1b8" providerId="LiveId" clId="{1EC5C344-3516-4EAC-8BFB-71826D7BE18F}" dt="2023-06-24T02:04:38.747" v="19782" actId="1076"/>
          <ac:spMkLst>
            <pc:docMk/>
            <pc:sldMk cId="316593776" sldId="325"/>
            <ac:spMk id="2" creationId="{5A77A4E6-477D-0894-32A1-9C3ED11F0A18}"/>
          </ac:spMkLst>
        </pc:spChg>
        <pc:spChg chg="add mod">
          <ac:chgData name="Sheree Horton" userId="702b386550d7a1b8" providerId="LiveId" clId="{1EC5C344-3516-4EAC-8BFB-71826D7BE18F}" dt="2023-06-24T02:02:06.882" v="19623" actId="1036"/>
          <ac:spMkLst>
            <pc:docMk/>
            <pc:sldMk cId="316593776" sldId="325"/>
            <ac:spMk id="4" creationId="{BEA411F7-6E28-1243-1418-8D1AC42C7C1A}"/>
          </ac:spMkLst>
        </pc:spChg>
        <pc:spChg chg="add mod">
          <ac:chgData name="Sheree Horton" userId="702b386550d7a1b8" providerId="LiveId" clId="{1EC5C344-3516-4EAC-8BFB-71826D7BE18F}" dt="2023-06-24T02:02:00.673" v="19622" actId="1036"/>
          <ac:spMkLst>
            <pc:docMk/>
            <pc:sldMk cId="316593776" sldId="325"/>
            <ac:spMk id="5" creationId="{4568660E-7682-909A-ECAD-CB64B1D17959}"/>
          </ac:spMkLst>
        </pc:spChg>
        <pc:spChg chg="add del mod">
          <ac:chgData name="Sheree Horton" userId="702b386550d7a1b8" providerId="LiveId" clId="{1EC5C344-3516-4EAC-8BFB-71826D7BE18F}" dt="2023-06-24T01:43:42.745" v="19103" actId="11529"/>
          <ac:spMkLst>
            <pc:docMk/>
            <pc:sldMk cId="316593776" sldId="325"/>
            <ac:spMk id="6" creationId="{80F762A4-9B2A-1F43-DA25-50190D571E87}"/>
          </ac:spMkLst>
        </pc:spChg>
        <pc:spChg chg="add mod">
          <ac:chgData name="Sheree Horton" userId="702b386550d7a1b8" providerId="LiveId" clId="{1EC5C344-3516-4EAC-8BFB-71826D7BE18F}" dt="2023-06-24T02:00:37.973" v="19516" actId="1076"/>
          <ac:spMkLst>
            <pc:docMk/>
            <pc:sldMk cId="316593776" sldId="325"/>
            <ac:spMk id="9" creationId="{FB6B1961-2690-0CAD-DDBF-D1507AEA9B9D}"/>
          </ac:spMkLst>
        </pc:spChg>
        <pc:spChg chg="add mod">
          <ac:chgData name="Sheree Horton" userId="702b386550d7a1b8" providerId="LiveId" clId="{1EC5C344-3516-4EAC-8BFB-71826D7BE18F}" dt="2023-06-24T02:02:21.683" v="19629" actId="1038"/>
          <ac:spMkLst>
            <pc:docMk/>
            <pc:sldMk cId="316593776" sldId="325"/>
            <ac:spMk id="12" creationId="{9C8005E1-82A5-7A21-E43A-207A4F008346}"/>
          </ac:spMkLst>
        </pc:spChg>
        <pc:spChg chg="add mod">
          <ac:chgData name="Sheree Horton" userId="702b386550d7a1b8" providerId="LiveId" clId="{1EC5C344-3516-4EAC-8BFB-71826D7BE18F}" dt="2023-06-24T02:03:17.529" v="19742" actId="14100"/>
          <ac:spMkLst>
            <pc:docMk/>
            <pc:sldMk cId="316593776" sldId="325"/>
            <ac:spMk id="13" creationId="{B1174F71-3ABD-1785-9175-946D2BA8E2FE}"/>
          </ac:spMkLst>
        </pc:spChg>
        <pc:spChg chg="add mod">
          <ac:chgData name="Sheree Horton" userId="702b386550d7a1b8" providerId="LiveId" clId="{1EC5C344-3516-4EAC-8BFB-71826D7BE18F}" dt="2023-06-24T02:02:54.847" v="19740" actId="1037"/>
          <ac:spMkLst>
            <pc:docMk/>
            <pc:sldMk cId="316593776" sldId="325"/>
            <ac:spMk id="15" creationId="{AC1D3268-D29C-CD1B-39BF-CBF970EEF84B}"/>
          </ac:spMkLst>
        </pc:spChg>
        <pc:spChg chg="add mod">
          <ac:chgData name="Sheree Horton" userId="702b386550d7a1b8" providerId="LiveId" clId="{1EC5C344-3516-4EAC-8BFB-71826D7BE18F}" dt="2023-06-24T02:04:22.771" v="19781" actId="14100"/>
          <ac:spMkLst>
            <pc:docMk/>
            <pc:sldMk cId="316593776" sldId="325"/>
            <ac:spMk id="22" creationId="{6AE6EE75-AE1F-CAED-DD77-BDC4BC294A1C}"/>
          </ac:spMkLst>
        </pc:spChg>
        <pc:picChg chg="add mod">
          <ac:chgData name="Sheree Horton" userId="702b386550d7a1b8" providerId="LiveId" clId="{1EC5C344-3516-4EAC-8BFB-71826D7BE18F}" dt="2023-06-24T02:00:12.945" v="19512" actId="1076"/>
          <ac:picMkLst>
            <pc:docMk/>
            <pc:sldMk cId="316593776" sldId="325"/>
            <ac:picMk id="3" creationId="{7E4E7805-2C55-8BE5-86AC-E85F3F457A9F}"/>
          </ac:picMkLst>
        </pc:picChg>
        <pc:cxnChg chg="add mod">
          <ac:chgData name="Sheree Horton" userId="702b386550d7a1b8" providerId="LiveId" clId="{1EC5C344-3516-4EAC-8BFB-71826D7BE18F}" dt="2023-06-24T02:00:43.582" v="19518" actId="14100"/>
          <ac:cxnSpMkLst>
            <pc:docMk/>
            <pc:sldMk cId="316593776" sldId="325"/>
            <ac:cxnSpMk id="8" creationId="{0C4A46AD-F150-D31F-8418-9E858D766F3C}"/>
          </ac:cxnSpMkLst>
        </pc:cxnChg>
        <pc:cxnChg chg="add mod">
          <ac:chgData name="Sheree Horton" userId="702b386550d7a1b8" providerId="LiveId" clId="{1EC5C344-3516-4EAC-8BFB-71826D7BE18F}" dt="2023-06-24T02:02:43.255" v="19697" actId="1038"/>
          <ac:cxnSpMkLst>
            <pc:docMk/>
            <pc:sldMk cId="316593776" sldId="325"/>
            <ac:cxnSpMk id="16" creationId="{1E989759-FB72-9BD3-BE0D-8A1485DD395E}"/>
          </ac:cxnSpMkLst>
        </pc:cxnChg>
      </pc:sldChg>
      <pc:sldChg chg="addSp delSp modSp del mod">
        <pc:chgData name="Sheree Horton" userId="702b386550d7a1b8" providerId="LiveId" clId="{1EC5C344-3516-4EAC-8BFB-71826D7BE18F}" dt="2023-06-23T23:46:37.461" v="18015" actId="2696"/>
        <pc:sldMkLst>
          <pc:docMk/>
          <pc:sldMk cId="325533746" sldId="325"/>
        </pc:sldMkLst>
        <pc:spChg chg="del mod">
          <ac:chgData name="Sheree Horton" userId="702b386550d7a1b8" providerId="LiveId" clId="{1EC5C344-3516-4EAC-8BFB-71826D7BE18F}" dt="2023-06-23T23:45:41.481" v="18010" actId="478"/>
          <ac:spMkLst>
            <pc:docMk/>
            <pc:sldMk cId="325533746" sldId="325"/>
            <ac:spMk id="3" creationId="{6479D64B-5869-F494-1C76-A8F1B7AB0167}"/>
          </ac:spMkLst>
        </pc:spChg>
        <pc:picChg chg="add mod">
          <ac:chgData name="Sheree Horton" userId="702b386550d7a1b8" providerId="LiveId" clId="{1EC5C344-3516-4EAC-8BFB-71826D7BE18F}" dt="2023-06-23T23:46:10.437" v="18014" actId="1076"/>
          <ac:picMkLst>
            <pc:docMk/>
            <pc:sldMk cId="325533746" sldId="325"/>
            <ac:picMk id="5" creationId="{8E9AD879-C812-9B2A-C20E-AE7AF952D303}"/>
          </ac:picMkLst>
        </pc:picChg>
        <pc:picChg chg="add mod">
          <ac:chgData name="Sheree Horton" userId="702b386550d7a1b8" providerId="LiveId" clId="{1EC5C344-3516-4EAC-8BFB-71826D7BE18F}" dt="2023-06-23T23:46:01.192" v="18013" actId="14100"/>
          <ac:picMkLst>
            <pc:docMk/>
            <pc:sldMk cId="325533746" sldId="325"/>
            <ac:picMk id="7" creationId="{792B749E-4E7D-E251-EA94-917158E55B93}"/>
          </ac:picMkLst>
        </pc:picChg>
      </pc:sldChg>
      <pc:sldChg chg="addSp delSp modSp new del mod ord">
        <pc:chgData name="Sheree Horton" userId="702b386550d7a1b8" providerId="LiveId" clId="{1EC5C344-3516-4EAC-8BFB-71826D7BE18F}" dt="2023-06-24T02:17:13.484" v="20529" actId="2696"/>
        <pc:sldMkLst>
          <pc:docMk/>
          <pc:sldMk cId="591361862" sldId="326"/>
        </pc:sldMkLst>
        <pc:spChg chg="mod">
          <ac:chgData name="Sheree Horton" userId="702b386550d7a1b8" providerId="LiveId" clId="{1EC5C344-3516-4EAC-8BFB-71826D7BE18F}" dt="2023-06-24T01:57:27.681" v="19397" actId="14100"/>
          <ac:spMkLst>
            <pc:docMk/>
            <pc:sldMk cId="591361862" sldId="326"/>
            <ac:spMk id="2" creationId="{FEC6BDB3-9960-CA9F-8ED7-C56B38123DD5}"/>
          </ac:spMkLst>
        </pc:spChg>
        <pc:spChg chg="add del mod">
          <ac:chgData name="Sheree Horton" userId="702b386550d7a1b8" providerId="LiveId" clId="{1EC5C344-3516-4EAC-8BFB-71826D7BE18F}" dt="2023-06-24T02:05:18.391" v="19783" actId="21"/>
          <ac:spMkLst>
            <pc:docMk/>
            <pc:sldMk cId="591361862" sldId="326"/>
            <ac:spMk id="3" creationId="{6AE69B61-0193-BF52-BD01-F894870D8BF0}"/>
          </ac:spMkLst>
        </pc:spChg>
      </pc:sldChg>
      <pc:sldChg chg="addSp delSp modSp add mod">
        <pc:chgData name="Sheree Horton" userId="702b386550d7a1b8" providerId="LiveId" clId="{1EC5C344-3516-4EAC-8BFB-71826D7BE18F}" dt="2023-06-24T02:22:56.270" v="21036" actId="1036"/>
        <pc:sldMkLst>
          <pc:docMk/>
          <pc:sldMk cId="2139130731" sldId="326"/>
        </pc:sldMkLst>
        <pc:spChg chg="mod">
          <ac:chgData name="Sheree Horton" userId="702b386550d7a1b8" providerId="LiveId" clId="{1EC5C344-3516-4EAC-8BFB-71826D7BE18F}" dt="2023-06-24T02:18:04.754" v="20553" actId="6549"/>
          <ac:spMkLst>
            <pc:docMk/>
            <pc:sldMk cId="2139130731" sldId="326"/>
            <ac:spMk id="2" creationId="{46C62B3C-ED29-735A-F670-2235D5904630}"/>
          </ac:spMkLst>
        </pc:spChg>
        <pc:spChg chg="del mod">
          <ac:chgData name="Sheree Horton" userId="702b386550d7a1b8" providerId="LiveId" clId="{1EC5C344-3516-4EAC-8BFB-71826D7BE18F}" dt="2023-06-24T02:18:15.384" v="20555" actId="478"/>
          <ac:spMkLst>
            <pc:docMk/>
            <pc:sldMk cId="2139130731" sldId="326"/>
            <ac:spMk id="3" creationId="{0FDA9DD4-2942-3E5F-BB8A-899894E36EFA}"/>
          </ac:spMkLst>
        </pc:spChg>
        <pc:spChg chg="mod">
          <ac:chgData name="Sheree Horton" userId="702b386550d7a1b8" providerId="LiveId" clId="{1EC5C344-3516-4EAC-8BFB-71826D7BE18F}" dt="2023-06-24T02:22:49.739" v="21034" actId="1036"/>
          <ac:spMkLst>
            <pc:docMk/>
            <pc:sldMk cId="2139130731" sldId="326"/>
            <ac:spMk id="4" creationId="{3E73E3AF-EC5E-47D0-89FD-00C53436073F}"/>
          </ac:spMkLst>
        </pc:spChg>
        <pc:spChg chg="mod">
          <ac:chgData name="Sheree Horton" userId="702b386550d7a1b8" providerId="LiveId" clId="{1EC5C344-3516-4EAC-8BFB-71826D7BE18F}" dt="2023-06-24T02:22:44.922" v="21023" actId="1036"/>
          <ac:spMkLst>
            <pc:docMk/>
            <pc:sldMk cId="2139130731" sldId="326"/>
            <ac:spMk id="7" creationId="{00595FC2-BE36-BF62-A488-E367C74FAB9E}"/>
          </ac:spMkLst>
        </pc:spChg>
        <pc:spChg chg="mod">
          <ac:chgData name="Sheree Horton" userId="702b386550d7a1b8" providerId="LiveId" clId="{1EC5C344-3516-4EAC-8BFB-71826D7BE18F}" dt="2023-06-24T02:22:56.270" v="21036" actId="1036"/>
          <ac:spMkLst>
            <pc:docMk/>
            <pc:sldMk cId="2139130731" sldId="326"/>
            <ac:spMk id="8" creationId="{2EE2927D-9A4B-F786-2DFC-4F07A3926B93}"/>
          </ac:spMkLst>
        </pc:spChg>
        <pc:spChg chg="del">
          <ac:chgData name="Sheree Horton" userId="702b386550d7a1b8" providerId="LiveId" clId="{1EC5C344-3516-4EAC-8BFB-71826D7BE18F}" dt="2023-06-24T02:21:04.734" v="20843" actId="478"/>
          <ac:spMkLst>
            <pc:docMk/>
            <pc:sldMk cId="2139130731" sldId="326"/>
            <ac:spMk id="9" creationId="{9699555E-8028-884F-BDB5-197725DF39FB}"/>
          </ac:spMkLst>
        </pc:spChg>
        <pc:spChg chg="del">
          <ac:chgData name="Sheree Horton" userId="702b386550d7a1b8" providerId="LiveId" clId="{1EC5C344-3516-4EAC-8BFB-71826D7BE18F}" dt="2023-06-24T02:20:58.437" v="20842" actId="478"/>
          <ac:spMkLst>
            <pc:docMk/>
            <pc:sldMk cId="2139130731" sldId="326"/>
            <ac:spMk id="10" creationId="{7EC30312-DA68-9439-0E52-440E33F862B8}"/>
          </ac:spMkLst>
        </pc:spChg>
        <pc:spChg chg="add mod">
          <ac:chgData name="Sheree Horton" userId="702b386550d7a1b8" providerId="LiveId" clId="{1EC5C344-3516-4EAC-8BFB-71826D7BE18F}" dt="2023-06-24T02:22:38.168" v="21012" actId="1035"/>
          <ac:spMkLst>
            <pc:docMk/>
            <pc:sldMk cId="2139130731" sldId="326"/>
            <ac:spMk id="11" creationId="{4F8D1911-46A6-3585-C227-796506C3C009}"/>
          </ac:spMkLst>
        </pc:spChg>
      </pc:sldChg>
      <pc:sldChg chg="add del">
        <pc:chgData name="Sheree Horton" userId="702b386550d7a1b8" providerId="LiveId" clId="{1EC5C344-3516-4EAC-8BFB-71826D7BE18F}" dt="2023-06-24T02:28:09.015" v="21164" actId="2890"/>
        <pc:sldMkLst>
          <pc:docMk/>
          <pc:sldMk cId="2354252726" sldId="32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ED6992-A9BA-89E1-FECB-53D287641472}"/>
              </a:ext>
            </a:extLst>
          </p:cNvPr>
          <p:cNvSpPr>
            <a:spLocks noGrp="1"/>
          </p:cNvSpPr>
          <p:nvPr>
            <p:ph type="hdr" sz="quarter"/>
          </p:nvPr>
        </p:nvSpPr>
        <p:spPr>
          <a:xfrm>
            <a:off x="0" y="0"/>
            <a:ext cx="3070225" cy="4349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BC92D4E-6FA4-0072-95B2-351B78A6FE9F}"/>
              </a:ext>
            </a:extLst>
          </p:cNvPr>
          <p:cNvSpPr>
            <a:spLocks noGrp="1"/>
          </p:cNvSpPr>
          <p:nvPr>
            <p:ph type="dt" sz="quarter" idx="1"/>
          </p:nvPr>
        </p:nvSpPr>
        <p:spPr>
          <a:xfrm>
            <a:off x="4014788" y="0"/>
            <a:ext cx="3070225" cy="434975"/>
          </a:xfrm>
          <a:prstGeom prst="rect">
            <a:avLst/>
          </a:prstGeom>
        </p:spPr>
        <p:txBody>
          <a:bodyPr vert="horz" lIns="91440" tIns="45720" rIns="91440" bIns="45720" rtlCol="0"/>
          <a:lstStyle>
            <a:lvl1pPr algn="r">
              <a:defRPr sz="1200"/>
            </a:lvl1pPr>
          </a:lstStyle>
          <a:p>
            <a:fld id="{0D1440F1-B220-4F55-A41A-651CF9F96822}" type="datetimeFigureOut">
              <a:rPr lang="en-US" smtClean="0"/>
              <a:t>6/23/2023</a:t>
            </a:fld>
            <a:endParaRPr lang="en-US"/>
          </a:p>
        </p:txBody>
      </p:sp>
      <p:sp>
        <p:nvSpPr>
          <p:cNvPr id="4" name="Footer Placeholder 3">
            <a:extLst>
              <a:ext uri="{FF2B5EF4-FFF2-40B4-BE49-F238E27FC236}">
                <a16:creationId xmlns:a16="http://schemas.microsoft.com/office/drawing/2014/main" id="{0B841C33-04CC-46DB-65FC-A1BC0DC69964}"/>
              </a:ext>
            </a:extLst>
          </p:cNvPr>
          <p:cNvSpPr>
            <a:spLocks noGrp="1"/>
          </p:cNvSpPr>
          <p:nvPr>
            <p:ph type="ftr" sz="quarter" idx="2"/>
          </p:nvPr>
        </p:nvSpPr>
        <p:spPr>
          <a:xfrm>
            <a:off x="0" y="8251825"/>
            <a:ext cx="3070225" cy="434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8E4554E-A673-A895-A36A-7298B85B5E31}"/>
              </a:ext>
            </a:extLst>
          </p:cNvPr>
          <p:cNvSpPr>
            <a:spLocks noGrp="1"/>
          </p:cNvSpPr>
          <p:nvPr>
            <p:ph type="sldNum" sz="quarter" idx="3"/>
          </p:nvPr>
        </p:nvSpPr>
        <p:spPr>
          <a:xfrm>
            <a:off x="4014788" y="8251825"/>
            <a:ext cx="3070225" cy="434975"/>
          </a:xfrm>
          <a:prstGeom prst="rect">
            <a:avLst/>
          </a:prstGeom>
        </p:spPr>
        <p:txBody>
          <a:bodyPr vert="horz" lIns="91440" tIns="45720" rIns="91440" bIns="45720" rtlCol="0" anchor="b"/>
          <a:lstStyle>
            <a:lvl1pPr algn="r">
              <a:defRPr sz="1200"/>
            </a:lvl1pPr>
          </a:lstStyle>
          <a:p>
            <a:fld id="{FB832472-0A5D-4DE5-A8D4-0A62E6874F05}" type="slidenum">
              <a:rPr lang="en-US" smtClean="0"/>
              <a:t>‹#›</a:t>
            </a:fld>
            <a:endParaRPr lang="en-US"/>
          </a:p>
        </p:txBody>
      </p:sp>
    </p:spTree>
    <p:extLst>
      <p:ext uri="{BB962C8B-B14F-4D97-AF65-F5344CB8AC3E}">
        <p14:creationId xmlns:p14="http://schemas.microsoft.com/office/powerpoint/2010/main" val="39062414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3584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100" y="0"/>
            <a:ext cx="3070860" cy="435849"/>
          </a:xfrm>
          <a:prstGeom prst="rect">
            <a:avLst/>
          </a:prstGeom>
        </p:spPr>
        <p:txBody>
          <a:bodyPr vert="horz" lIns="91440" tIns="45720" rIns="91440" bIns="45720" rtlCol="0"/>
          <a:lstStyle>
            <a:lvl1pPr algn="r">
              <a:defRPr sz="1200"/>
            </a:lvl1pPr>
          </a:lstStyle>
          <a:p>
            <a:fld id="{6545BF68-B542-41DB-849E-963F86CA321D}" type="datetimeFigureOut">
              <a:rPr lang="en-US" smtClean="0"/>
              <a:t>6/23/2023</a:t>
            </a:fld>
            <a:endParaRPr lang="en-US"/>
          </a:p>
        </p:txBody>
      </p:sp>
      <p:sp>
        <p:nvSpPr>
          <p:cNvPr id="4" name="Slide Image Placeholder 3"/>
          <p:cNvSpPr>
            <a:spLocks noGrp="1" noRot="1" noChangeAspect="1"/>
          </p:cNvSpPr>
          <p:nvPr>
            <p:ph type="sldImg" idx="2"/>
          </p:nvPr>
        </p:nvSpPr>
        <p:spPr>
          <a:xfrm>
            <a:off x="936625" y="1085850"/>
            <a:ext cx="5213350" cy="2932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660" y="4180522"/>
            <a:ext cx="5669280" cy="342042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953"/>
            <a:ext cx="3070860" cy="43584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250953"/>
            <a:ext cx="3070860" cy="435848"/>
          </a:xfrm>
          <a:prstGeom prst="rect">
            <a:avLst/>
          </a:prstGeom>
        </p:spPr>
        <p:txBody>
          <a:bodyPr vert="horz" lIns="91440" tIns="45720" rIns="91440" bIns="45720" rtlCol="0" anchor="b"/>
          <a:lstStyle>
            <a:lvl1pPr algn="r">
              <a:defRPr sz="1200"/>
            </a:lvl1pPr>
          </a:lstStyle>
          <a:p>
            <a:fld id="{FB6ED12D-891E-430F-A4AE-DF94C268A832}" type="slidenum">
              <a:rPr lang="en-US" smtClean="0"/>
              <a:t>‹#›</a:t>
            </a:fld>
            <a:endParaRPr lang="en-US"/>
          </a:p>
        </p:txBody>
      </p:sp>
    </p:spTree>
    <p:extLst>
      <p:ext uri="{BB962C8B-B14F-4D97-AF65-F5344CB8AC3E}">
        <p14:creationId xmlns:p14="http://schemas.microsoft.com/office/powerpoint/2010/main" val="35510779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a:t>
            </a:fld>
            <a:endParaRPr lang="en-US"/>
          </a:p>
        </p:txBody>
      </p:sp>
    </p:spTree>
    <p:extLst>
      <p:ext uri="{BB962C8B-B14F-4D97-AF65-F5344CB8AC3E}">
        <p14:creationId xmlns:p14="http://schemas.microsoft.com/office/powerpoint/2010/main" val="1962523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10</a:t>
            </a:fld>
            <a:endParaRPr lang="en-US"/>
          </a:p>
        </p:txBody>
      </p:sp>
    </p:spTree>
    <p:extLst>
      <p:ext uri="{BB962C8B-B14F-4D97-AF65-F5344CB8AC3E}">
        <p14:creationId xmlns:p14="http://schemas.microsoft.com/office/powerpoint/2010/main" val="200507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11</a:t>
            </a:fld>
            <a:endParaRPr lang="en-US"/>
          </a:p>
        </p:txBody>
      </p:sp>
    </p:spTree>
    <p:extLst>
      <p:ext uri="{BB962C8B-B14F-4D97-AF65-F5344CB8AC3E}">
        <p14:creationId xmlns:p14="http://schemas.microsoft.com/office/powerpoint/2010/main" val="1143136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12</a:t>
            </a:fld>
            <a:endParaRPr lang="en-US"/>
          </a:p>
        </p:txBody>
      </p:sp>
    </p:spTree>
    <p:extLst>
      <p:ext uri="{BB962C8B-B14F-4D97-AF65-F5344CB8AC3E}">
        <p14:creationId xmlns:p14="http://schemas.microsoft.com/office/powerpoint/2010/main" val="2933759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13</a:t>
            </a:fld>
            <a:endParaRPr lang="en-US"/>
          </a:p>
        </p:txBody>
      </p:sp>
    </p:spTree>
    <p:extLst>
      <p:ext uri="{BB962C8B-B14F-4D97-AF65-F5344CB8AC3E}">
        <p14:creationId xmlns:p14="http://schemas.microsoft.com/office/powerpoint/2010/main" val="147736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14</a:t>
            </a:fld>
            <a:endParaRPr lang="en-US"/>
          </a:p>
        </p:txBody>
      </p:sp>
    </p:spTree>
    <p:extLst>
      <p:ext uri="{BB962C8B-B14F-4D97-AF65-F5344CB8AC3E}">
        <p14:creationId xmlns:p14="http://schemas.microsoft.com/office/powerpoint/2010/main" val="1916791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15</a:t>
            </a:fld>
            <a:endParaRPr lang="en-US"/>
          </a:p>
        </p:txBody>
      </p:sp>
    </p:spTree>
    <p:extLst>
      <p:ext uri="{BB962C8B-B14F-4D97-AF65-F5344CB8AC3E}">
        <p14:creationId xmlns:p14="http://schemas.microsoft.com/office/powerpoint/2010/main" val="745037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16</a:t>
            </a:fld>
            <a:endParaRPr lang="en-US"/>
          </a:p>
        </p:txBody>
      </p:sp>
    </p:spTree>
    <p:extLst>
      <p:ext uri="{BB962C8B-B14F-4D97-AF65-F5344CB8AC3E}">
        <p14:creationId xmlns:p14="http://schemas.microsoft.com/office/powerpoint/2010/main" val="3306257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17</a:t>
            </a:fld>
            <a:endParaRPr lang="en-US"/>
          </a:p>
        </p:txBody>
      </p:sp>
    </p:spTree>
    <p:extLst>
      <p:ext uri="{BB962C8B-B14F-4D97-AF65-F5344CB8AC3E}">
        <p14:creationId xmlns:p14="http://schemas.microsoft.com/office/powerpoint/2010/main" val="1041272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18</a:t>
            </a:fld>
            <a:endParaRPr lang="en-US"/>
          </a:p>
        </p:txBody>
      </p:sp>
    </p:spTree>
    <p:extLst>
      <p:ext uri="{BB962C8B-B14F-4D97-AF65-F5344CB8AC3E}">
        <p14:creationId xmlns:p14="http://schemas.microsoft.com/office/powerpoint/2010/main" val="452480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19</a:t>
            </a:fld>
            <a:endParaRPr lang="en-US"/>
          </a:p>
        </p:txBody>
      </p:sp>
    </p:spTree>
    <p:extLst>
      <p:ext uri="{BB962C8B-B14F-4D97-AF65-F5344CB8AC3E}">
        <p14:creationId xmlns:p14="http://schemas.microsoft.com/office/powerpoint/2010/main" val="415616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a:t>
            </a:fld>
            <a:endParaRPr lang="en-US"/>
          </a:p>
        </p:txBody>
      </p:sp>
    </p:spTree>
    <p:extLst>
      <p:ext uri="{BB962C8B-B14F-4D97-AF65-F5344CB8AC3E}">
        <p14:creationId xmlns:p14="http://schemas.microsoft.com/office/powerpoint/2010/main" val="133271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20</a:t>
            </a:fld>
            <a:endParaRPr lang="en-US"/>
          </a:p>
        </p:txBody>
      </p:sp>
    </p:spTree>
    <p:extLst>
      <p:ext uri="{BB962C8B-B14F-4D97-AF65-F5344CB8AC3E}">
        <p14:creationId xmlns:p14="http://schemas.microsoft.com/office/powerpoint/2010/main" val="1456907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21</a:t>
            </a:fld>
            <a:endParaRPr lang="en-US"/>
          </a:p>
        </p:txBody>
      </p:sp>
    </p:spTree>
    <p:extLst>
      <p:ext uri="{BB962C8B-B14F-4D97-AF65-F5344CB8AC3E}">
        <p14:creationId xmlns:p14="http://schemas.microsoft.com/office/powerpoint/2010/main" val="3702420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22</a:t>
            </a:fld>
            <a:endParaRPr lang="en-US"/>
          </a:p>
        </p:txBody>
      </p:sp>
    </p:spTree>
    <p:extLst>
      <p:ext uri="{BB962C8B-B14F-4D97-AF65-F5344CB8AC3E}">
        <p14:creationId xmlns:p14="http://schemas.microsoft.com/office/powerpoint/2010/main" val="365977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23</a:t>
            </a:fld>
            <a:endParaRPr lang="en-US"/>
          </a:p>
        </p:txBody>
      </p:sp>
    </p:spTree>
    <p:extLst>
      <p:ext uri="{BB962C8B-B14F-4D97-AF65-F5344CB8AC3E}">
        <p14:creationId xmlns:p14="http://schemas.microsoft.com/office/powerpoint/2010/main" val="4186858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24</a:t>
            </a:fld>
            <a:endParaRPr lang="en-US"/>
          </a:p>
        </p:txBody>
      </p:sp>
    </p:spTree>
    <p:extLst>
      <p:ext uri="{BB962C8B-B14F-4D97-AF65-F5344CB8AC3E}">
        <p14:creationId xmlns:p14="http://schemas.microsoft.com/office/powerpoint/2010/main" val="3765649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25</a:t>
            </a:fld>
            <a:endParaRPr lang="en-US"/>
          </a:p>
        </p:txBody>
      </p:sp>
    </p:spTree>
    <p:extLst>
      <p:ext uri="{BB962C8B-B14F-4D97-AF65-F5344CB8AC3E}">
        <p14:creationId xmlns:p14="http://schemas.microsoft.com/office/powerpoint/2010/main" val="352067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26</a:t>
            </a:fld>
            <a:endParaRPr lang="en-US"/>
          </a:p>
        </p:txBody>
      </p:sp>
    </p:spTree>
    <p:extLst>
      <p:ext uri="{BB962C8B-B14F-4D97-AF65-F5344CB8AC3E}">
        <p14:creationId xmlns:p14="http://schemas.microsoft.com/office/powerpoint/2010/main" val="1183922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27</a:t>
            </a:fld>
            <a:endParaRPr lang="en-US"/>
          </a:p>
        </p:txBody>
      </p:sp>
    </p:spTree>
    <p:extLst>
      <p:ext uri="{BB962C8B-B14F-4D97-AF65-F5344CB8AC3E}">
        <p14:creationId xmlns:p14="http://schemas.microsoft.com/office/powerpoint/2010/main" val="3309442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28</a:t>
            </a:fld>
            <a:endParaRPr lang="en-US"/>
          </a:p>
        </p:txBody>
      </p:sp>
    </p:spTree>
    <p:extLst>
      <p:ext uri="{BB962C8B-B14F-4D97-AF65-F5344CB8AC3E}">
        <p14:creationId xmlns:p14="http://schemas.microsoft.com/office/powerpoint/2010/main" val="1340344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29</a:t>
            </a:fld>
            <a:endParaRPr lang="en-US"/>
          </a:p>
        </p:txBody>
      </p:sp>
    </p:spTree>
    <p:extLst>
      <p:ext uri="{BB962C8B-B14F-4D97-AF65-F5344CB8AC3E}">
        <p14:creationId xmlns:p14="http://schemas.microsoft.com/office/powerpoint/2010/main" val="195032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a:t>
            </a:fld>
            <a:endParaRPr lang="en-US"/>
          </a:p>
        </p:txBody>
      </p:sp>
    </p:spTree>
    <p:extLst>
      <p:ext uri="{BB962C8B-B14F-4D97-AF65-F5344CB8AC3E}">
        <p14:creationId xmlns:p14="http://schemas.microsoft.com/office/powerpoint/2010/main" val="1123653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30</a:t>
            </a:fld>
            <a:endParaRPr lang="en-US"/>
          </a:p>
        </p:txBody>
      </p:sp>
    </p:spTree>
    <p:extLst>
      <p:ext uri="{BB962C8B-B14F-4D97-AF65-F5344CB8AC3E}">
        <p14:creationId xmlns:p14="http://schemas.microsoft.com/office/powerpoint/2010/main" val="528096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31</a:t>
            </a:fld>
            <a:endParaRPr lang="en-US"/>
          </a:p>
        </p:txBody>
      </p:sp>
    </p:spTree>
    <p:extLst>
      <p:ext uri="{BB962C8B-B14F-4D97-AF65-F5344CB8AC3E}">
        <p14:creationId xmlns:p14="http://schemas.microsoft.com/office/powerpoint/2010/main" val="2143789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32</a:t>
            </a:fld>
            <a:endParaRPr lang="en-US"/>
          </a:p>
        </p:txBody>
      </p:sp>
    </p:spTree>
    <p:extLst>
      <p:ext uri="{BB962C8B-B14F-4D97-AF65-F5344CB8AC3E}">
        <p14:creationId xmlns:p14="http://schemas.microsoft.com/office/powerpoint/2010/main" val="368519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33</a:t>
            </a:fld>
            <a:endParaRPr lang="en-US"/>
          </a:p>
        </p:txBody>
      </p:sp>
    </p:spTree>
    <p:extLst>
      <p:ext uri="{BB962C8B-B14F-4D97-AF65-F5344CB8AC3E}">
        <p14:creationId xmlns:p14="http://schemas.microsoft.com/office/powerpoint/2010/main" val="3177884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34</a:t>
            </a:fld>
            <a:endParaRPr lang="en-US"/>
          </a:p>
        </p:txBody>
      </p:sp>
    </p:spTree>
    <p:extLst>
      <p:ext uri="{BB962C8B-B14F-4D97-AF65-F5344CB8AC3E}">
        <p14:creationId xmlns:p14="http://schemas.microsoft.com/office/powerpoint/2010/main" val="1568672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35</a:t>
            </a:fld>
            <a:endParaRPr lang="en-US"/>
          </a:p>
        </p:txBody>
      </p:sp>
    </p:spTree>
    <p:extLst>
      <p:ext uri="{BB962C8B-B14F-4D97-AF65-F5344CB8AC3E}">
        <p14:creationId xmlns:p14="http://schemas.microsoft.com/office/powerpoint/2010/main" val="3713644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36</a:t>
            </a:fld>
            <a:endParaRPr lang="en-US"/>
          </a:p>
        </p:txBody>
      </p:sp>
    </p:spTree>
    <p:extLst>
      <p:ext uri="{BB962C8B-B14F-4D97-AF65-F5344CB8AC3E}">
        <p14:creationId xmlns:p14="http://schemas.microsoft.com/office/powerpoint/2010/main" val="2773719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37</a:t>
            </a:fld>
            <a:endParaRPr lang="en-US"/>
          </a:p>
        </p:txBody>
      </p:sp>
    </p:spTree>
    <p:extLst>
      <p:ext uri="{BB962C8B-B14F-4D97-AF65-F5344CB8AC3E}">
        <p14:creationId xmlns:p14="http://schemas.microsoft.com/office/powerpoint/2010/main" val="4125491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38</a:t>
            </a:fld>
            <a:endParaRPr lang="en-US"/>
          </a:p>
        </p:txBody>
      </p:sp>
    </p:spTree>
    <p:extLst>
      <p:ext uri="{BB962C8B-B14F-4D97-AF65-F5344CB8AC3E}">
        <p14:creationId xmlns:p14="http://schemas.microsoft.com/office/powerpoint/2010/main" val="1151080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39</a:t>
            </a:fld>
            <a:endParaRPr lang="en-US"/>
          </a:p>
        </p:txBody>
      </p:sp>
    </p:spTree>
    <p:extLst>
      <p:ext uri="{BB962C8B-B14F-4D97-AF65-F5344CB8AC3E}">
        <p14:creationId xmlns:p14="http://schemas.microsoft.com/office/powerpoint/2010/main" val="315985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4</a:t>
            </a:fld>
            <a:endParaRPr lang="en-US"/>
          </a:p>
        </p:txBody>
      </p:sp>
    </p:spTree>
    <p:extLst>
      <p:ext uri="{BB962C8B-B14F-4D97-AF65-F5344CB8AC3E}">
        <p14:creationId xmlns:p14="http://schemas.microsoft.com/office/powerpoint/2010/main" val="237432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5</a:t>
            </a:fld>
            <a:endParaRPr lang="en-US"/>
          </a:p>
        </p:txBody>
      </p:sp>
    </p:spTree>
    <p:extLst>
      <p:ext uri="{BB962C8B-B14F-4D97-AF65-F5344CB8AC3E}">
        <p14:creationId xmlns:p14="http://schemas.microsoft.com/office/powerpoint/2010/main" val="422499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6</a:t>
            </a:fld>
            <a:endParaRPr lang="en-US"/>
          </a:p>
        </p:txBody>
      </p:sp>
    </p:spTree>
    <p:extLst>
      <p:ext uri="{BB962C8B-B14F-4D97-AF65-F5344CB8AC3E}">
        <p14:creationId xmlns:p14="http://schemas.microsoft.com/office/powerpoint/2010/main" val="1950156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7</a:t>
            </a:fld>
            <a:endParaRPr lang="en-US"/>
          </a:p>
        </p:txBody>
      </p:sp>
    </p:spTree>
    <p:extLst>
      <p:ext uri="{BB962C8B-B14F-4D97-AF65-F5344CB8AC3E}">
        <p14:creationId xmlns:p14="http://schemas.microsoft.com/office/powerpoint/2010/main" val="2402994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8</a:t>
            </a:fld>
            <a:endParaRPr lang="en-US"/>
          </a:p>
        </p:txBody>
      </p:sp>
    </p:spTree>
    <p:extLst>
      <p:ext uri="{BB962C8B-B14F-4D97-AF65-F5344CB8AC3E}">
        <p14:creationId xmlns:p14="http://schemas.microsoft.com/office/powerpoint/2010/main" val="2880179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9</a:t>
            </a:fld>
            <a:endParaRPr lang="en-US"/>
          </a:p>
        </p:txBody>
      </p:sp>
    </p:spTree>
    <p:extLst>
      <p:ext uri="{BB962C8B-B14F-4D97-AF65-F5344CB8AC3E}">
        <p14:creationId xmlns:p14="http://schemas.microsoft.com/office/powerpoint/2010/main" val="1825245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6/23/2023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6/23/2023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6/23/2023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6/23/2023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6/23/2023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jpe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jpeg"/><Relationship Id="rId7"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2AC32-44A6-7AD4-4B89-D8D2F3E93E20}"/>
              </a:ext>
            </a:extLst>
          </p:cNvPr>
          <p:cNvSpPr>
            <a:spLocks noGrp="1"/>
          </p:cNvSpPr>
          <p:nvPr>
            <p:ph type="ctrTitle"/>
          </p:nvPr>
        </p:nvSpPr>
        <p:spPr>
          <a:xfrm>
            <a:off x="747124" y="563981"/>
            <a:ext cx="7276071" cy="1627689"/>
          </a:xfrm>
        </p:spPr>
        <p:txBody>
          <a:bodyPr>
            <a:normAutofit/>
          </a:bodyPr>
          <a:lstStyle/>
          <a:p>
            <a:pPr>
              <a:lnSpc>
                <a:spcPct val="90000"/>
              </a:lnSpc>
            </a:pPr>
            <a:r>
              <a:rPr lang="en-US" sz="5000" dirty="0"/>
              <a:t>National Traffic System</a:t>
            </a:r>
            <a:br>
              <a:rPr lang="en-US" sz="5000" dirty="0"/>
            </a:br>
            <a:r>
              <a:rPr lang="en-US" sz="5000" dirty="0"/>
              <a:t>and Radiograms</a:t>
            </a:r>
          </a:p>
        </p:txBody>
      </p:sp>
      <p:sp>
        <p:nvSpPr>
          <p:cNvPr id="6" name="TextBox 5">
            <a:extLst>
              <a:ext uri="{FF2B5EF4-FFF2-40B4-BE49-F238E27FC236}">
                <a16:creationId xmlns:a16="http://schemas.microsoft.com/office/drawing/2014/main" id="{A4A2FAA5-0420-3E46-22B9-E162821C84B7}"/>
              </a:ext>
            </a:extLst>
          </p:cNvPr>
          <p:cNvSpPr txBox="1"/>
          <p:nvPr/>
        </p:nvSpPr>
        <p:spPr>
          <a:xfrm>
            <a:off x="899102" y="3196687"/>
            <a:ext cx="4503505" cy="1877437"/>
          </a:xfrm>
          <a:prstGeom prst="rect">
            <a:avLst/>
          </a:prstGeom>
          <a:noFill/>
        </p:spPr>
        <p:txBody>
          <a:bodyPr wrap="square" rtlCol="0">
            <a:spAutoFit/>
          </a:bodyPr>
          <a:lstStyle/>
          <a:p>
            <a:r>
              <a:rPr lang="en-US" sz="3200" dirty="0"/>
              <a:t>Sheree Horton WM5N</a:t>
            </a:r>
          </a:p>
          <a:p>
            <a:r>
              <a:rPr lang="en-US" sz="2800" dirty="0"/>
              <a:t>ARRL South Texas</a:t>
            </a:r>
          </a:p>
          <a:p>
            <a:r>
              <a:rPr lang="en-US" sz="2800" dirty="0"/>
              <a:t>Section Traffic Manager</a:t>
            </a:r>
          </a:p>
          <a:p>
            <a:r>
              <a:rPr lang="en-US" sz="2800" dirty="0"/>
              <a:t>wm5n@arrl.net</a:t>
            </a:r>
          </a:p>
        </p:txBody>
      </p:sp>
      <p:sp>
        <p:nvSpPr>
          <p:cNvPr id="7" name="TextBox 6">
            <a:extLst>
              <a:ext uri="{FF2B5EF4-FFF2-40B4-BE49-F238E27FC236}">
                <a16:creationId xmlns:a16="http://schemas.microsoft.com/office/drawing/2014/main" id="{DC6D170D-343A-7473-AC20-C4C8D511EEDD}"/>
              </a:ext>
            </a:extLst>
          </p:cNvPr>
          <p:cNvSpPr txBox="1"/>
          <p:nvPr/>
        </p:nvSpPr>
        <p:spPr>
          <a:xfrm>
            <a:off x="8785960" y="5752335"/>
            <a:ext cx="1945100" cy="400110"/>
          </a:xfrm>
          <a:prstGeom prst="rect">
            <a:avLst/>
          </a:prstGeom>
          <a:noFill/>
        </p:spPr>
        <p:txBody>
          <a:bodyPr wrap="square" rtlCol="0">
            <a:spAutoFit/>
          </a:bodyPr>
          <a:lstStyle/>
          <a:p>
            <a:r>
              <a:rPr lang="en-US" sz="2000" dirty="0"/>
              <a:t>June 24, 2023</a:t>
            </a:r>
          </a:p>
        </p:txBody>
      </p:sp>
      <p:pic>
        <p:nvPicPr>
          <p:cNvPr id="10" name="Picture 9">
            <a:extLst>
              <a:ext uri="{FF2B5EF4-FFF2-40B4-BE49-F238E27FC236}">
                <a16:creationId xmlns:a16="http://schemas.microsoft.com/office/drawing/2014/main" id="{2BFACD06-6CC9-112B-53C4-E3B1E1819034}"/>
              </a:ext>
            </a:extLst>
          </p:cNvPr>
          <p:cNvPicPr>
            <a:picLocks noChangeAspect="1"/>
          </p:cNvPicPr>
          <p:nvPr/>
        </p:nvPicPr>
        <p:blipFill>
          <a:blip r:embed="rId4"/>
          <a:stretch>
            <a:fillRect/>
          </a:stretch>
        </p:blipFill>
        <p:spPr>
          <a:xfrm>
            <a:off x="8174198" y="2528567"/>
            <a:ext cx="3168624" cy="3182897"/>
          </a:xfrm>
          <a:prstGeom prst="rect">
            <a:avLst/>
          </a:prstGeom>
        </p:spPr>
      </p:pic>
    </p:spTree>
    <p:extLst>
      <p:ext uri="{BB962C8B-B14F-4D97-AF65-F5344CB8AC3E}">
        <p14:creationId xmlns:p14="http://schemas.microsoft.com/office/powerpoint/2010/main" val="4263930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801AB-3117-C47D-E70E-504F2A1A1B6B}"/>
              </a:ext>
            </a:extLst>
          </p:cNvPr>
          <p:cNvSpPr>
            <a:spLocks noGrp="1"/>
          </p:cNvSpPr>
          <p:nvPr>
            <p:ph type="title"/>
          </p:nvPr>
        </p:nvSpPr>
        <p:spPr>
          <a:xfrm>
            <a:off x="7808449" y="1438938"/>
            <a:ext cx="4135196" cy="2179765"/>
          </a:xfrm>
        </p:spPr>
        <p:txBody>
          <a:bodyPr vert="horz" lIns="91440" tIns="45720" rIns="91440" bIns="45720" rtlCol="0" anchor="b">
            <a:normAutofit/>
          </a:bodyPr>
          <a:lstStyle/>
          <a:p>
            <a:r>
              <a:rPr lang="en-US" sz="4000" dirty="0"/>
              <a:t>NTS Organization Chart</a:t>
            </a:r>
          </a:p>
        </p:txBody>
      </p:sp>
      <p:pic>
        <p:nvPicPr>
          <p:cNvPr id="4" name="Picture 3">
            <a:extLst>
              <a:ext uri="{FF2B5EF4-FFF2-40B4-BE49-F238E27FC236}">
                <a16:creationId xmlns:a16="http://schemas.microsoft.com/office/drawing/2014/main" id="{0B4ED1D4-0B7F-8897-EF09-59E6F937CD91}"/>
              </a:ext>
            </a:extLst>
          </p:cNvPr>
          <p:cNvPicPr>
            <a:picLocks noChangeAspect="1"/>
          </p:cNvPicPr>
          <p:nvPr/>
        </p:nvPicPr>
        <p:blipFill>
          <a:blip r:embed="rId3"/>
          <a:stretch>
            <a:fillRect/>
          </a:stretch>
        </p:blipFill>
        <p:spPr>
          <a:xfrm>
            <a:off x="742442" y="271294"/>
            <a:ext cx="6561467" cy="6315412"/>
          </a:xfrm>
          <a:prstGeom prst="rect">
            <a:avLst/>
          </a:prstGeom>
          <a:effectLst/>
        </p:spPr>
      </p:pic>
    </p:spTree>
    <p:extLst>
      <p:ext uri="{BB962C8B-B14F-4D97-AF65-F5344CB8AC3E}">
        <p14:creationId xmlns:p14="http://schemas.microsoft.com/office/powerpoint/2010/main" val="3387095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00E2-E1CC-7206-FC6C-C38C708FF9EC}"/>
              </a:ext>
            </a:extLst>
          </p:cNvPr>
          <p:cNvSpPr>
            <a:spLocks noGrp="1"/>
          </p:cNvSpPr>
          <p:nvPr>
            <p:ph type="title"/>
          </p:nvPr>
        </p:nvSpPr>
        <p:spPr>
          <a:xfrm>
            <a:off x="289455" y="370884"/>
            <a:ext cx="9992153" cy="745354"/>
          </a:xfrm>
        </p:spPr>
        <p:txBody>
          <a:bodyPr/>
          <a:lstStyle/>
          <a:p>
            <a:r>
              <a:rPr lang="en-US" sz="3700" dirty="0"/>
              <a:t>The NTS Benefits Amateur Radio Operators:</a:t>
            </a:r>
          </a:p>
        </p:txBody>
      </p:sp>
      <p:pic>
        <p:nvPicPr>
          <p:cNvPr id="5" name="Picture 4">
            <a:extLst>
              <a:ext uri="{FF2B5EF4-FFF2-40B4-BE49-F238E27FC236}">
                <a16:creationId xmlns:a16="http://schemas.microsoft.com/office/drawing/2014/main" id="{EFB7327E-FBBE-13DD-418F-7173C76D318C}"/>
              </a:ext>
            </a:extLst>
          </p:cNvPr>
          <p:cNvPicPr>
            <a:picLocks noChangeAspect="1"/>
          </p:cNvPicPr>
          <p:nvPr/>
        </p:nvPicPr>
        <p:blipFill>
          <a:blip r:embed="rId3"/>
          <a:stretch>
            <a:fillRect/>
          </a:stretch>
        </p:blipFill>
        <p:spPr>
          <a:xfrm>
            <a:off x="9437411" y="3499563"/>
            <a:ext cx="2288440" cy="1899289"/>
          </a:xfrm>
          <a:prstGeom prst="rect">
            <a:avLst/>
          </a:prstGeom>
        </p:spPr>
      </p:pic>
      <p:sp>
        <p:nvSpPr>
          <p:cNvPr id="7" name="TextBox 6">
            <a:extLst>
              <a:ext uri="{FF2B5EF4-FFF2-40B4-BE49-F238E27FC236}">
                <a16:creationId xmlns:a16="http://schemas.microsoft.com/office/drawing/2014/main" id="{93389296-604B-7409-FC53-AC1BF7623EC5}"/>
              </a:ext>
            </a:extLst>
          </p:cNvPr>
          <p:cNvSpPr txBox="1"/>
          <p:nvPr/>
        </p:nvSpPr>
        <p:spPr>
          <a:xfrm>
            <a:off x="2108548" y="1199824"/>
            <a:ext cx="6043024" cy="523220"/>
          </a:xfrm>
          <a:prstGeom prst="rect">
            <a:avLst/>
          </a:prstGeom>
          <a:noFill/>
        </p:spPr>
        <p:txBody>
          <a:bodyPr wrap="square" rtlCol="0">
            <a:spAutoFit/>
          </a:bodyPr>
          <a:lstStyle/>
          <a:p>
            <a:r>
              <a:rPr lang="en-US" sz="2800" dirty="0"/>
              <a:t>You learn how to speak on the air</a:t>
            </a:r>
          </a:p>
        </p:txBody>
      </p:sp>
      <p:sp>
        <p:nvSpPr>
          <p:cNvPr id="8" name="TextBox 7">
            <a:extLst>
              <a:ext uri="{FF2B5EF4-FFF2-40B4-BE49-F238E27FC236}">
                <a16:creationId xmlns:a16="http://schemas.microsoft.com/office/drawing/2014/main" id="{F18C0637-CEB6-234A-0804-B406ECA98160}"/>
              </a:ext>
            </a:extLst>
          </p:cNvPr>
          <p:cNvSpPr txBox="1"/>
          <p:nvPr/>
        </p:nvSpPr>
        <p:spPr>
          <a:xfrm>
            <a:off x="2935432" y="2002262"/>
            <a:ext cx="2598917" cy="1107996"/>
          </a:xfrm>
          <a:prstGeom prst="rect">
            <a:avLst/>
          </a:prstGeom>
          <a:noFill/>
        </p:spPr>
        <p:txBody>
          <a:bodyPr wrap="square" rtlCol="0">
            <a:spAutoFit/>
          </a:bodyPr>
          <a:lstStyle/>
          <a:p>
            <a:r>
              <a:rPr lang="en-US" sz="2200" dirty="0"/>
              <a:t>When relaying a message, “slow is fast, fast is slow”</a:t>
            </a:r>
          </a:p>
        </p:txBody>
      </p:sp>
      <p:sp>
        <p:nvSpPr>
          <p:cNvPr id="9" name="TextBox 8">
            <a:extLst>
              <a:ext uri="{FF2B5EF4-FFF2-40B4-BE49-F238E27FC236}">
                <a16:creationId xmlns:a16="http://schemas.microsoft.com/office/drawing/2014/main" id="{45D2188B-8C1A-73D9-F789-FE546BC7A400}"/>
              </a:ext>
            </a:extLst>
          </p:cNvPr>
          <p:cNvSpPr txBox="1"/>
          <p:nvPr/>
        </p:nvSpPr>
        <p:spPr>
          <a:xfrm>
            <a:off x="6017698" y="2002491"/>
            <a:ext cx="1167987" cy="769441"/>
          </a:xfrm>
          <a:prstGeom prst="rect">
            <a:avLst/>
          </a:prstGeom>
          <a:noFill/>
        </p:spPr>
        <p:txBody>
          <a:bodyPr wrap="square" rtlCol="0">
            <a:spAutoFit/>
          </a:bodyPr>
          <a:lstStyle/>
          <a:p>
            <a:r>
              <a:rPr lang="en-US" sz="2200" dirty="0"/>
              <a:t>Speak clearly</a:t>
            </a:r>
          </a:p>
        </p:txBody>
      </p:sp>
      <p:sp>
        <p:nvSpPr>
          <p:cNvPr id="10" name="TextBox 9">
            <a:extLst>
              <a:ext uri="{FF2B5EF4-FFF2-40B4-BE49-F238E27FC236}">
                <a16:creationId xmlns:a16="http://schemas.microsoft.com/office/drawing/2014/main" id="{012FA676-6434-39FD-A8E8-AEEEC1A2E690}"/>
              </a:ext>
            </a:extLst>
          </p:cNvPr>
          <p:cNvSpPr txBox="1"/>
          <p:nvPr/>
        </p:nvSpPr>
        <p:spPr>
          <a:xfrm>
            <a:off x="7860133" y="2002262"/>
            <a:ext cx="2792869" cy="1107996"/>
          </a:xfrm>
          <a:prstGeom prst="rect">
            <a:avLst/>
          </a:prstGeom>
          <a:noFill/>
        </p:spPr>
        <p:txBody>
          <a:bodyPr wrap="square" rtlCol="0">
            <a:spAutoFit/>
          </a:bodyPr>
          <a:lstStyle/>
          <a:p>
            <a:r>
              <a:rPr lang="en-US" sz="2200" dirty="0"/>
              <a:t>You’re not reading a message, you are </a:t>
            </a:r>
            <a:r>
              <a:rPr lang="en-US" sz="2200" dirty="0">
                <a:solidFill>
                  <a:srgbClr val="FF0000"/>
                </a:solidFill>
              </a:rPr>
              <a:t>SENDING</a:t>
            </a:r>
            <a:r>
              <a:rPr lang="en-US" sz="2200" dirty="0"/>
              <a:t> it</a:t>
            </a:r>
          </a:p>
        </p:txBody>
      </p:sp>
      <p:sp>
        <p:nvSpPr>
          <p:cNvPr id="3" name="TextBox 2">
            <a:extLst>
              <a:ext uri="{FF2B5EF4-FFF2-40B4-BE49-F238E27FC236}">
                <a16:creationId xmlns:a16="http://schemas.microsoft.com/office/drawing/2014/main" id="{B686A778-FAF9-0068-608C-4ED98E297A8A}"/>
              </a:ext>
            </a:extLst>
          </p:cNvPr>
          <p:cNvSpPr txBox="1"/>
          <p:nvPr/>
        </p:nvSpPr>
        <p:spPr>
          <a:xfrm>
            <a:off x="2535576" y="4031771"/>
            <a:ext cx="6687537" cy="430887"/>
          </a:xfrm>
          <a:prstGeom prst="rect">
            <a:avLst/>
          </a:prstGeom>
          <a:noFill/>
        </p:spPr>
        <p:txBody>
          <a:bodyPr wrap="square" rtlCol="0">
            <a:spAutoFit/>
          </a:bodyPr>
          <a:lstStyle/>
          <a:p>
            <a:r>
              <a:rPr lang="en-US" sz="2200" dirty="0"/>
              <a:t>Build familiarity with participating in formal nets</a:t>
            </a:r>
          </a:p>
        </p:txBody>
      </p:sp>
      <p:sp>
        <p:nvSpPr>
          <p:cNvPr id="4" name="TextBox 3">
            <a:extLst>
              <a:ext uri="{FF2B5EF4-FFF2-40B4-BE49-F238E27FC236}">
                <a16:creationId xmlns:a16="http://schemas.microsoft.com/office/drawing/2014/main" id="{5F544F5B-CEB2-51CB-2283-4DEBBB4223C2}"/>
              </a:ext>
            </a:extLst>
          </p:cNvPr>
          <p:cNvSpPr txBox="1"/>
          <p:nvPr/>
        </p:nvSpPr>
        <p:spPr>
          <a:xfrm>
            <a:off x="2552383" y="4573555"/>
            <a:ext cx="5599189" cy="430887"/>
          </a:xfrm>
          <a:prstGeom prst="rect">
            <a:avLst/>
          </a:prstGeom>
          <a:noFill/>
        </p:spPr>
        <p:txBody>
          <a:bodyPr wrap="square" rtlCol="0">
            <a:spAutoFit/>
          </a:bodyPr>
          <a:lstStyle/>
          <a:p>
            <a:r>
              <a:rPr lang="en-US" sz="2200" dirty="0"/>
              <a:t>Become proficient with ITU phonetics</a:t>
            </a:r>
          </a:p>
        </p:txBody>
      </p:sp>
      <p:sp>
        <p:nvSpPr>
          <p:cNvPr id="6" name="TextBox 5">
            <a:extLst>
              <a:ext uri="{FF2B5EF4-FFF2-40B4-BE49-F238E27FC236}">
                <a16:creationId xmlns:a16="http://schemas.microsoft.com/office/drawing/2014/main" id="{F1990E81-46AB-E55C-A6A5-094459C933C7}"/>
              </a:ext>
            </a:extLst>
          </p:cNvPr>
          <p:cNvSpPr txBox="1"/>
          <p:nvPr/>
        </p:nvSpPr>
        <p:spPr>
          <a:xfrm>
            <a:off x="2452083" y="3401785"/>
            <a:ext cx="5030557" cy="523220"/>
          </a:xfrm>
          <a:prstGeom prst="rect">
            <a:avLst/>
          </a:prstGeom>
          <a:noFill/>
        </p:spPr>
        <p:txBody>
          <a:bodyPr wrap="square" rtlCol="0">
            <a:spAutoFit/>
          </a:bodyPr>
          <a:lstStyle/>
          <a:p>
            <a:r>
              <a:rPr lang="en-US" sz="2800" dirty="0"/>
              <a:t>You learn on-air skills:</a:t>
            </a:r>
          </a:p>
        </p:txBody>
      </p:sp>
      <p:sp>
        <p:nvSpPr>
          <p:cNvPr id="11" name="TextBox 10">
            <a:extLst>
              <a:ext uri="{FF2B5EF4-FFF2-40B4-BE49-F238E27FC236}">
                <a16:creationId xmlns:a16="http://schemas.microsoft.com/office/drawing/2014/main" id="{6F6F59AC-31ED-F519-4320-868DD7AEB7BB}"/>
              </a:ext>
            </a:extLst>
          </p:cNvPr>
          <p:cNvSpPr txBox="1"/>
          <p:nvPr/>
        </p:nvSpPr>
        <p:spPr>
          <a:xfrm>
            <a:off x="2583063" y="5150414"/>
            <a:ext cx="5855411" cy="430887"/>
          </a:xfrm>
          <a:prstGeom prst="rect">
            <a:avLst/>
          </a:prstGeom>
          <a:noFill/>
        </p:spPr>
        <p:txBody>
          <a:bodyPr wrap="square" rtlCol="0">
            <a:spAutoFit/>
          </a:bodyPr>
          <a:lstStyle/>
          <a:p>
            <a:r>
              <a:rPr lang="en-US" sz="2200" dirty="0"/>
              <a:t>Learn and use procedural signs (prosigns)</a:t>
            </a:r>
          </a:p>
        </p:txBody>
      </p:sp>
      <p:sp>
        <p:nvSpPr>
          <p:cNvPr id="12" name="TextBox 11">
            <a:extLst>
              <a:ext uri="{FF2B5EF4-FFF2-40B4-BE49-F238E27FC236}">
                <a16:creationId xmlns:a16="http://schemas.microsoft.com/office/drawing/2014/main" id="{6F32B3CD-5C65-FCB8-D42D-8BAD1AA6E591}"/>
              </a:ext>
            </a:extLst>
          </p:cNvPr>
          <p:cNvSpPr txBox="1"/>
          <p:nvPr/>
        </p:nvSpPr>
        <p:spPr>
          <a:xfrm>
            <a:off x="975647" y="5692198"/>
            <a:ext cx="9070242" cy="430887"/>
          </a:xfrm>
          <a:prstGeom prst="rect">
            <a:avLst/>
          </a:prstGeom>
          <a:noFill/>
        </p:spPr>
        <p:txBody>
          <a:bodyPr wrap="square" rtlCol="0">
            <a:spAutoFit/>
          </a:bodyPr>
          <a:lstStyle/>
          <a:p>
            <a:r>
              <a:rPr lang="en-US" sz="2200" dirty="0"/>
              <a:t>Become concise by working with short, comprehensive messages</a:t>
            </a:r>
          </a:p>
        </p:txBody>
      </p:sp>
      <p:pic>
        <p:nvPicPr>
          <p:cNvPr id="13" name="Picture 12">
            <a:extLst>
              <a:ext uri="{FF2B5EF4-FFF2-40B4-BE49-F238E27FC236}">
                <a16:creationId xmlns:a16="http://schemas.microsoft.com/office/drawing/2014/main" id="{F2A8D7EF-A02A-46C9-C8FB-FA29BC6FD168}"/>
              </a:ext>
            </a:extLst>
          </p:cNvPr>
          <p:cNvPicPr>
            <a:picLocks noChangeAspect="1"/>
          </p:cNvPicPr>
          <p:nvPr/>
        </p:nvPicPr>
        <p:blipFill>
          <a:blip r:embed="rId4"/>
          <a:stretch>
            <a:fillRect/>
          </a:stretch>
        </p:blipFill>
        <p:spPr>
          <a:xfrm>
            <a:off x="289455" y="2105515"/>
            <a:ext cx="2162628" cy="3264153"/>
          </a:xfrm>
          <a:prstGeom prst="rect">
            <a:avLst/>
          </a:prstGeom>
        </p:spPr>
      </p:pic>
    </p:spTree>
    <p:extLst>
      <p:ext uri="{BB962C8B-B14F-4D97-AF65-F5344CB8AC3E}">
        <p14:creationId xmlns:p14="http://schemas.microsoft.com/office/powerpoint/2010/main" val="136802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900" decel="100000" fill="hold"/>
                                        <p:tgtEl>
                                          <p:spTgt spid="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80">
                                          <p:stCondLst>
                                            <p:cond delay="0"/>
                                          </p:stCondLst>
                                        </p:cTn>
                                        <p:tgtEl>
                                          <p:spTgt spid="12"/>
                                        </p:tgtEl>
                                      </p:cBhvr>
                                    </p:animEffect>
                                    <p:anim calcmode="lin" valueType="num">
                                      <p:cBhvr>
                                        <p:cTn id="8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5" dur="26">
                                          <p:stCondLst>
                                            <p:cond delay="650"/>
                                          </p:stCondLst>
                                        </p:cTn>
                                        <p:tgtEl>
                                          <p:spTgt spid="12"/>
                                        </p:tgtEl>
                                      </p:cBhvr>
                                      <p:to x="100000" y="60000"/>
                                    </p:animScale>
                                    <p:animScale>
                                      <p:cBhvr>
                                        <p:cTn id="86" dur="166" decel="50000">
                                          <p:stCondLst>
                                            <p:cond delay="676"/>
                                          </p:stCondLst>
                                        </p:cTn>
                                        <p:tgtEl>
                                          <p:spTgt spid="12"/>
                                        </p:tgtEl>
                                      </p:cBhvr>
                                      <p:to x="100000" y="100000"/>
                                    </p:animScale>
                                    <p:animScale>
                                      <p:cBhvr>
                                        <p:cTn id="87" dur="26">
                                          <p:stCondLst>
                                            <p:cond delay="1312"/>
                                          </p:stCondLst>
                                        </p:cTn>
                                        <p:tgtEl>
                                          <p:spTgt spid="12"/>
                                        </p:tgtEl>
                                      </p:cBhvr>
                                      <p:to x="100000" y="80000"/>
                                    </p:animScale>
                                    <p:animScale>
                                      <p:cBhvr>
                                        <p:cTn id="88" dur="166" decel="50000">
                                          <p:stCondLst>
                                            <p:cond delay="1338"/>
                                          </p:stCondLst>
                                        </p:cTn>
                                        <p:tgtEl>
                                          <p:spTgt spid="12"/>
                                        </p:tgtEl>
                                      </p:cBhvr>
                                      <p:to x="100000" y="100000"/>
                                    </p:animScale>
                                    <p:animScale>
                                      <p:cBhvr>
                                        <p:cTn id="89" dur="26">
                                          <p:stCondLst>
                                            <p:cond delay="1642"/>
                                          </p:stCondLst>
                                        </p:cTn>
                                        <p:tgtEl>
                                          <p:spTgt spid="12"/>
                                        </p:tgtEl>
                                      </p:cBhvr>
                                      <p:to x="100000" y="90000"/>
                                    </p:animScale>
                                    <p:animScale>
                                      <p:cBhvr>
                                        <p:cTn id="90" dur="166" decel="50000">
                                          <p:stCondLst>
                                            <p:cond delay="1668"/>
                                          </p:stCondLst>
                                        </p:cTn>
                                        <p:tgtEl>
                                          <p:spTgt spid="12"/>
                                        </p:tgtEl>
                                      </p:cBhvr>
                                      <p:to x="100000" y="100000"/>
                                    </p:animScale>
                                    <p:animScale>
                                      <p:cBhvr>
                                        <p:cTn id="91" dur="26">
                                          <p:stCondLst>
                                            <p:cond delay="1808"/>
                                          </p:stCondLst>
                                        </p:cTn>
                                        <p:tgtEl>
                                          <p:spTgt spid="12"/>
                                        </p:tgtEl>
                                      </p:cBhvr>
                                      <p:to x="100000" y="95000"/>
                                    </p:animScale>
                                    <p:animScale>
                                      <p:cBhvr>
                                        <p:cTn id="9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3" grpId="0"/>
      <p:bldP spid="4" grpId="0"/>
      <p:bldP spid="6"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37ABCF-39F9-1239-DB81-8CE8A2CB997C}"/>
              </a:ext>
            </a:extLst>
          </p:cNvPr>
          <p:cNvSpPr txBox="1"/>
          <p:nvPr/>
        </p:nvSpPr>
        <p:spPr>
          <a:xfrm>
            <a:off x="453167" y="481097"/>
            <a:ext cx="9045333" cy="661720"/>
          </a:xfrm>
          <a:prstGeom prst="rect">
            <a:avLst/>
          </a:prstGeom>
          <a:noFill/>
        </p:spPr>
        <p:txBody>
          <a:bodyPr wrap="square" rtlCol="0">
            <a:spAutoFit/>
          </a:bodyPr>
          <a:lstStyle/>
          <a:p>
            <a:r>
              <a:rPr lang="en-US" sz="3700" dirty="0"/>
              <a:t>You learn emergency assistance skills:</a:t>
            </a:r>
          </a:p>
        </p:txBody>
      </p:sp>
      <p:sp>
        <p:nvSpPr>
          <p:cNvPr id="11" name="Speech Bubble: Oval 10">
            <a:extLst>
              <a:ext uri="{FF2B5EF4-FFF2-40B4-BE49-F238E27FC236}">
                <a16:creationId xmlns:a16="http://schemas.microsoft.com/office/drawing/2014/main" id="{98AB702B-BE0D-FF1C-D21B-6FC12D7188FA}"/>
              </a:ext>
            </a:extLst>
          </p:cNvPr>
          <p:cNvSpPr/>
          <p:nvPr/>
        </p:nvSpPr>
        <p:spPr>
          <a:xfrm rot="2705398">
            <a:off x="6556200" y="2279174"/>
            <a:ext cx="2967072" cy="2803125"/>
          </a:xfrm>
          <a:prstGeom prst="wedgeEllipseCallout">
            <a:avLst/>
          </a:prstGeom>
          <a:no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12CE4B0-A247-1D27-3DEC-2ADBCD19B07F}"/>
              </a:ext>
            </a:extLst>
          </p:cNvPr>
          <p:cNvSpPr txBox="1"/>
          <p:nvPr/>
        </p:nvSpPr>
        <p:spPr>
          <a:xfrm>
            <a:off x="6879478" y="2895907"/>
            <a:ext cx="2743200" cy="1569660"/>
          </a:xfrm>
          <a:prstGeom prst="rect">
            <a:avLst/>
          </a:prstGeom>
          <a:noFill/>
        </p:spPr>
        <p:txBody>
          <a:bodyPr wrap="square" rtlCol="0">
            <a:spAutoFit/>
          </a:bodyPr>
          <a:lstStyle/>
          <a:p>
            <a:r>
              <a:rPr lang="en-US" sz="2400" dirty="0">
                <a:solidFill>
                  <a:schemeClr val="bg1"/>
                </a:solidFill>
              </a:rPr>
              <a:t>“When the disaster begins, the time to prepare ends”</a:t>
            </a:r>
          </a:p>
        </p:txBody>
      </p:sp>
      <p:pic>
        <p:nvPicPr>
          <p:cNvPr id="14" name="Picture 13">
            <a:extLst>
              <a:ext uri="{FF2B5EF4-FFF2-40B4-BE49-F238E27FC236}">
                <a16:creationId xmlns:a16="http://schemas.microsoft.com/office/drawing/2014/main" id="{677F38AE-0764-04DE-018C-606A602889A8}"/>
              </a:ext>
            </a:extLst>
          </p:cNvPr>
          <p:cNvPicPr>
            <a:picLocks noChangeAspect="1"/>
          </p:cNvPicPr>
          <p:nvPr/>
        </p:nvPicPr>
        <p:blipFill>
          <a:blip r:embed="rId3"/>
          <a:stretch>
            <a:fillRect/>
          </a:stretch>
        </p:blipFill>
        <p:spPr>
          <a:xfrm rot="5400000">
            <a:off x="1107473" y="1970206"/>
            <a:ext cx="5021190" cy="3961070"/>
          </a:xfrm>
          <a:prstGeom prst="rect">
            <a:avLst/>
          </a:prstGeom>
        </p:spPr>
      </p:pic>
    </p:spTree>
    <p:extLst>
      <p:ext uri="{BB962C8B-B14F-4D97-AF65-F5344CB8AC3E}">
        <p14:creationId xmlns:p14="http://schemas.microsoft.com/office/powerpoint/2010/main" val="721017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89D9-DAEF-9994-ECA6-04A9CA13AED1}"/>
              </a:ext>
            </a:extLst>
          </p:cNvPr>
          <p:cNvSpPr>
            <a:spLocks noGrp="1"/>
          </p:cNvSpPr>
          <p:nvPr>
            <p:ph type="title"/>
          </p:nvPr>
        </p:nvSpPr>
        <p:spPr/>
        <p:txBody>
          <a:bodyPr/>
          <a:lstStyle/>
          <a:p>
            <a:r>
              <a:rPr lang="en-US" sz="3700" dirty="0"/>
              <a:t>When assisting during an emergency…</a:t>
            </a:r>
          </a:p>
        </p:txBody>
      </p:sp>
      <p:sp>
        <p:nvSpPr>
          <p:cNvPr id="4" name="Arrow: Right 3">
            <a:extLst>
              <a:ext uri="{FF2B5EF4-FFF2-40B4-BE49-F238E27FC236}">
                <a16:creationId xmlns:a16="http://schemas.microsoft.com/office/drawing/2014/main" id="{CB5D3F3F-5F86-4565-DE11-0269A70BE0A8}"/>
              </a:ext>
            </a:extLst>
          </p:cNvPr>
          <p:cNvSpPr/>
          <p:nvPr/>
        </p:nvSpPr>
        <p:spPr>
          <a:xfrm>
            <a:off x="646111" y="2076268"/>
            <a:ext cx="1495055" cy="46620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FA9AD5E-4432-5CF8-F2E0-82BBED47B9AB}"/>
              </a:ext>
            </a:extLst>
          </p:cNvPr>
          <p:cNvSpPr txBox="1"/>
          <p:nvPr/>
        </p:nvSpPr>
        <p:spPr>
          <a:xfrm>
            <a:off x="2479092" y="1596887"/>
            <a:ext cx="6709513" cy="1477328"/>
          </a:xfrm>
          <a:prstGeom prst="rect">
            <a:avLst/>
          </a:prstGeom>
          <a:noFill/>
        </p:spPr>
        <p:txBody>
          <a:bodyPr wrap="square" rtlCol="0">
            <a:spAutoFit/>
          </a:bodyPr>
          <a:lstStyle/>
          <a:p>
            <a:r>
              <a:rPr lang="en-US" sz="3000" dirty="0"/>
              <a:t>Radiogram skills enable you to effectively relay information into and out of an affected area</a:t>
            </a:r>
          </a:p>
        </p:txBody>
      </p:sp>
      <p:sp>
        <p:nvSpPr>
          <p:cNvPr id="6" name="Arrow: Right 5">
            <a:extLst>
              <a:ext uri="{FF2B5EF4-FFF2-40B4-BE49-F238E27FC236}">
                <a16:creationId xmlns:a16="http://schemas.microsoft.com/office/drawing/2014/main" id="{FF047D92-AC41-4E60-31B8-273A07A14D0D}"/>
              </a:ext>
            </a:extLst>
          </p:cNvPr>
          <p:cNvSpPr/>
          <p:nvPr/>
        </p:nvSpPr>
        <p:spPr>
          <a:xfrm>
            <a:off x="646111" y="4351116"/>
            <a:ext cx="1495055" cy="46620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0AA22FB-5240-B111-9D20-3DB6F3BDC61F}"/>
              </a:ext>
            </a:extLst>
          </p:cNvPr>
          <p:cNvSpPr txBox="1"/>
          <p:nvPr/>
        </p:nvSpPr>
        <p:spPr>
          <a:xfrm>
            <a:off x="2475378" y="3912629"/>
            <a:ext cx="6709513" cy="1938992"/>
          </a:xfrm>
          <a:prstGeom prst="rect">
            <a:avLst/>
          </a:prstGeom>
          <a:noFill/>
        </p:spPr>
        <p:txBody>
          <a:bodyPr wrap="square" rtlCol="0">
            <a:spAutoFit/>
          </a:bodyPr>
          <a:lstStyle/>
          <a:p>
            <a:r>
              <a:rPr lang="en-US" sz="3000" dirty="0"/>
              <a:t>NTS net participation skills transfer to communicating with dispatchers over public safety radios and moving ICS-213 forms</a:t>
            </a:r>
          </a:p>
        </p:txBody>
      </p:sp>
    </p:spTree>
    <p:extLst>
      <p:ext uri="{BB962C8B-B14F-4D97-AF65-F5344CB8AC3E}">
        <p14:creationId xmlns:p14="http://schemas.microsoft.com/office/powerpoint/2010/main" val="307634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F195-2943-CD15-EF8B-8D8ED80BF5E6}"/>
              </a:ext>
            </a:extLst>
          </p:cNvPr>
          <p:cNvSpPr>
            <a:spLocks noGrp="1"/>
          </p:cNvSpPr>
          <p:nvPr>
            <p:ph type="title"/>
          </p:nvPr>
        </p:nvSpPr>
        <p:spPr>
          <a:xfrm>
            <a:off x="646111" y="452718"/>
            <a:ext cx="6723735" cy="810070"/>
          </a:xfrm>
        </p:spPr>
        <p:txBody>
          <a:bodyPr/>
          <a:lstStyle/>
          <a:p>
            <a:r>
              <a:rPr lang="en-US" dirty="0"/>
              <a:t>Radio operators learn…</a:t>
            </a:r>
          </a:p>
        </p:txBody>
      </p:sp>
      <p:pic>
        <p:nvPicPr>
          <p:cNvPr id="4" name="Picture 3">
            <a:extLst>
              <a:ext uri="{FF2B5EF4-FFF2-40B4-BE49-F238E27FC236}">
                <a16:creationId xmlns:a16="http://schemas.microsoft.com/office/drawing/2014/main" id="{2D7E7DC3-96F9-4784-9919-87A70B4151B2}"/>
              </a:ext>
            </a:extLst>
          </p:cNvPr>
          <p:cNvPicPr>
            <a:picLocks noChangeAspect="1"/>
          </p:cNvPicPr>
          <p:nvPr/>
        </p:nvPicPr>
        <p:blipFill>
          <a:blip r:embed="rId3"/>
          <a:stretch>
            <a:fillRect/>
          </a:stretch>
        </p:blipFill>
        <p:spPr>
          <a:xfrm>
            <a:off x="646111" y="1631602"/>
            <a:ext cx="3940524" cy="3940524"/>
          </a:xfrm>
          <a:prstGeom prst="rect">
            <a:avLst/>
          </a:prstGeom>
        </p:spPr>
      </p:pic>
      <p:sp>
        <p:nvSpPr>
          <p:cNvPr id="5" name="TextBox 4">
            <a:extLst>
              <a:ext uri="{FF2B5EF4-FFF2-40B4-BE49-F238E27FC236}">
                <a16:creationId xmlns:a16="http://schemas.microsoft.com/office/drawing/2014/main" id="{52E8D08E-2D9D-B71B-81D2-4508B2053A67}"/>
              </a:ext>
            </a:extLst>
          </p:cNvPr>
          <p:cNvSpPr txBox="1"/>
          <p:nvPr/>
        </p:nvSpPr>
        <p:spPr>
          <a:xfrm>
            <a:off x="5123547" y="1440238"/>
            <a:ext cx="5624328" cy="1569660"/>
          </a:xfrm>
          <a:prstGeom prst="rect">
            <a:avLst/>
          </a:prstGeom>
          <a:noFill/>
        </p:spPr>
        <p:txBody>
          <a:bodyPr wrap="square" rtlCol="0">
            <a:spAutoFit/>
          </a:bodyPr>
          <a:lstStyle/>
          <a:p>
            <a:r>
              <a:rPr lang="en-US" sz="2400" dirty="0"/>
              <a:t>Smart mistakes are OK. It is far better to make them on a practice net and learn from them before an actual disaster strikes </a:t>
            </a:r>
          </a:p>
        </p:txBody>
      </p:sp>
      <p:sp>
        <p:nvSpPr>
          <p:cNvPr id="6" name="TextBox 5">
            <a:extLst>
              <a:ext uri="{FF2B5EF4-FFF2-40B4-BE49-F238E27FC236}">
                <a16:creationId xmlns:a16="http://schemas.microsoft.com/office/drawing/2014/main" id="{41E002A1-5B50-77C2-F205-B25F18977805}"/>
              </a:ext>
            </a:extLst>
          </p:cNvPr>
          <p:cNvSpPr txBox="1"/>
          <p:nvPr/>
        </p:nvSpPr>
        <p:spPr>
          <a:xfrm>
            <a:off x="5123547" y="3432604"/>
            <a:ext cx="5992128" cy="830997"/>
          </a:xfrm>
          <a:prstGeom prst="rect">
            <a:avLst/>
          </a:prstGeom>
          <a:noFill/>
        </p:spPr>
        <p:txBody>
          <a:bodyPr wrap="square" rtlCol="0">
            <a:spAutoFit/>
          </a:bodyPr>
          <a:lstStyle/>
          <a:p>
            <a:r>
              <a:rPr lang="en-US" sz="2400" dirty="0"/>
              <a:t>If you make a mistake and you know it, correct it and keep going</a:t>
            </a:r>
          </a:p>
        </p:txBody>
      </p:sp>
      <p:sp>
        <p:nvSpPr>
          <p:cNvPr id="7" name="TextBox 6">
            <a:extLst>
              <a:ext uri="{FF2B5EF4-FFF2-40B4-BE49-F238E27FC236}">
                <a16:creationId xmlns:a16="http://schemas.microsoft.com/office/drawing/2014/main" id="{EB36BD55-7B46-0CE5-982E-3CC03C575778}"/>
              </a:ext>
            </a:extLst>
          </p:cNvPr>
          <p:cNvSpPr txBox="1"/>
          <p:nvPr/>
        </p:nvSpPr>
        <p:spPr>
          <a:xfrm>
            <a:off x="5123546" y="4560977"/>
            <a:ext cx="5992127" cy="1200329"/>
          </a:xfrm>
          <a:prstGeom prst="rect">
            <a:avLst/>
          </a:prstGeom>
          <a:noFill/>
        </p:spPr>
        <p:txBody>
          <a:bodyPr wrap="square" rtlCol="0">
            <a:spAutoFit/>
          </a:bodyPr>
          <a:lstStyle/>
          <a:p>
            <a:r>
              <a:rPr lang="en-US" sz="2400" dirty="0"/>
              <a:t>If you are corrected during a net, keep in mind that the feedback will help you build your skills</a:t>
            </a:r>
          </a:p>
        </p:txBody>
      </p:sp>
    </p:spTree>
    <p:extLst>
      <p:ext uri="{BB962C8B-B14F-4D97-AF65-F5344CB8AC3E}">
        <p14:creationId xmlns:p14="http://schemas.microsoft.com/office/powerpoint/2010/main" val="322680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3F48A-0465-95CD-5187-4E5DE07BC7FE}"/>
              </a:ext>
            </a:extLst>
          </p:cNvPr>
          <p:cNvSpPr>
            <a:spLocks noGrp="1"/>
          </p:cNvSpPr>
          <p:nvPr>
            <p:ph type="title"/>
          </p:nvPr>
        </p:nvSpPr>
        <p:spPr>
          <a:xfrm>
            <a:off x="646112" y="452718"/>
            <a:ext cx="8364074" cy="1108453"/>
          </a:xfrm>
        </p:spPr>
        <p:txBody>
          <a:bodyPr/>
          <a:lstStyle/>
          <a:p>
            <a:r>
              <a:rPr lang="en-US" dirty="0"/>
              <a:t>And most important of all…</a:t>
            </a:r>
          </a:p>
        </p:txBody>
      </p:sp>
      <p:pic>
        <p:nvPicPr>
          <p:cNvPr id="1026" name="Picture 2" descr="11 Ways To Overcome Your Fear Of Speaking English">
            <a:extLst>
              <a:ext uri="{FF2B5EF4-FFF2-40B4-BE49-F238E27FC236}">
                <a16:creationId xmlns:a16="http://schemas.microsoft.com/office/drawing/2014/main" id="{D5B07ABE-9020-85F0-7491-C8100D25A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781" y="1625727"/>
            <a:ext cx="5062073" cy="37916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DCDCD30-D9B5-19FC-1414-2BAA354D3DE7}"/>
              </a:ext>
            </a:extLst>
          </p:cNvPr>
          <p:cNvSpPr/>
          <p:nvPr/>
        </p:nvSpPr>
        <p:spPr>
          <a:xfrm>
            <a:off x="1586493" y="5417396"/>
            <a:ext cx="7183378" cy="923330"/>
          </a:xfrm>
          <a:prstGeom prst="rect">
            <a:avLst/>
          </a:prstGeom>
          <a:noFill/>
        </p:spPr>
        <p:txBody>
          <a:bodyPr wrap="none" lIns="91440" tIns="45720" rIns="91440" bIns="45720">
            <a:spAutoFit/>
          </a:bodyPr>
          <a:lstStyle/>
          <a:p>
            <a:pPr algn="ctr"/>
            <a:r>
              <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Overcome your fear!</a:t>
            </a:r>
          </a:p>
        </p:txBody>
      </p:sp>
    </p:spTree>
    <p:extLst>
      <p:ext uri="{BB962C8B-B14F-4D97-AF65-F5344CB8AC3E}">
        <p14:creationId xmlns:p14="http://schemas.microsoft.com/office/powerpoint/2010/main" val="64959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6" presetClass="emph" presetSubtype="0" fill="hold" grpId="0" nodeType="afterEffect">
                                  <p:stCondLst>
                                    <p:cond delay="0"/>
                                  </p:stCondLst>
                                  <p:iterate type="lt">
                                    <p:tmPct val="10000"/>
                                  </p:iterate>
                                  <p:childTnLst>
                                    <p:animScale>
                                      <p:cBhvr>
                                        <p:cTn id="11" dur="250" autoRev="1" fill="hold">
                                          <p:stCondLst>
                                            <p:cond delay="0"/>
                                          </p:stCondLst>
                                        </p:cTn>
                                        <p:tgtEl>
                                          <p:spTgt spid="4"/>
                                        </p:tgtEl>
                                      </p:cBhvr>
                                      <p:to x="80000" y="100000"/>
                                    </p:animScale>
                                    <p:anim by="(#ppt_w*0.10)" calcmode="lin" valueType="num">
                                      <p:cBhvr>
                                        <p:cTn id="12" dur="250" autoRev="1" fill="hold">
                                          <p:stCondLst>
                                            <p:cond delay="0"/>
                                          </p:stCondLst>
                                        </p:cTn>
                                        <p:tgtEl>
                                          <p:spTgt spid="4"/>
                                        </p:tgtEl>
                                        <p:attrNameLst>
                                          <p:attrName>ppt_x</p:attrName>
                                        </p:attrNameLst>
                                      </p:cBhvr>
                                    </p:anim>
                                    <p:anim by="(-#ppt_w*0.10)" calcmode="lin" valueType="num">
                                      <p:cBhvr>
                                        <p:cTn id="13" dur="250" autoRev="1" fill="hold">
                                          <p:stCondLst>
                                            <p:cond delay="0"/>
                                          </p:stCondLst>
                                        </p:cTn>
                                        <p:tgtEl>
                                          <p:spTgt spid="4"/>
                                        </p:tgtEl>
                                        <p:attrNameLst>
                                          <p:attrName>ppt_y</p:attrName>
                                        </p:attrNameLst>
                                      </p:cBhvr>
                                    </p:anim>
                                    <p:animRot by="-480000">
                                      <p:cBhvr>
                                        <p:cTn id="14"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02071-CCB9-B451-107C-82F9E484D074}"/>
              </a:ext>
            </a:extLst>
          </p:cNvPr>
          <p:cNvSpPr>
            <a:spLocks noGrp="1"/>
          </p:cNvSpPr>
          <p:nvPr>
            <p:ph type="title"/>
          </p:nvPr>
        </p:nvSpPr>
        <p:spPr>
          <a:xfrm>
            <a:off x="646112" y="452718"/>
            <a:ext cx="4314844" cy="926869"/>
          </a:xfrm>
        </p:spPr>
        <p:txBody>
          <a:bodyPr/>
          <a:lstStyle/>
          <a:p>
            <a:r>
              <a:rPr lang="en-US" sz="3700" dirty="0"/>
              <a:t>Why radiograms</a:t>
            </a:r>
          </a:p>
        </p:txBody>
      </p:sp>
      <p:sp>
        <p:nvSpPr>
          <p:cNvPr id="4" name="TextBox 3">
            <a:extLst>
              <a:ext uri="{FF2B5EF4-FFF2-40B4-BE49-F238E27FC236}">
                <a16:creationId xmlns:a16="http://schemas.microsoft.com/office/drawing/2014/main" id="{A70E1E0C-1553-03D2-1986-EE8EF943E226}"/>
              </a:ext>
            </a:extLst>
          </p:cNvPr>
          <p:cNvSpPr txBox="1"/>
          <p:nvPr/>
        </p:nvSpPr>
        <p:spPr>
          <a:xfrm>
            <a:off x="1540042" y="1853248"/>
            <a:ext cx="8510792" cy="1200329"/>
          </a:xfrm>
          <a:prstGeom prst="rect">
            <a:avLst/>
          </a:prstGeom>
          <a:noFill/>
        </p:spPr>
        <p:txBody>
          <a:bodyPr wrap="square" rtlCol="0">
            <a:spAutoFit/>
          </a:bodyPr>
          <a:lstStyle/>
          <a:p>
            <a:r>
              <a:rPr lang="en-US" sz="2400" dirty="0"/>
              <a:t>Standardized message format</a:t>
            </a:r>
          </a:p>
          <a:p>
            <a:pPr marL="800100" lvl="1" indent="-342900">
              <a:buFont typeface="Arial" panose="020B0604020202020204" pitchFamily="34" charset="0"/>
              <a:buChar char="•"/>
            </a:pPr>
            <a:r>
              <a:rPr lang="en-US" sz="2400" dirty="0"/>
              <a:t>We all follow the same thing, even internationally</a:t>
            </a:r>
          </a:p>
          <a:p>
            <a:pPr marL="800100" lvl="1" indent="-342900">
              <a:buFont typeface="Arial" panose="020B0604020202020204" pitchFamily="34" charset="0"/>
              <a:buChar char="•"/>
            </a:pPr>
            <a:r>
              <a:rPr lang="en-US" sz="2400" dirty="0"/>
              <a:t>Allows for faster relaying</a:t>
            </a:r>
          </a:p>
        </p:txBody>
      </p:sp>
      <p:sp>
        <p:nvSpPr>
          <p:cNvPr id="5" name="TextBox 4">
            <a:extLst>
              <a:ext uri="{FF2B5EF4-FFF2-40B4-BE49-F238E27FC236}">
                <a16:creationId xmlns:a16="http://schemas.microsoft.com/office/drawing/2014/main" id="{452E404D-2949-67C2-0F80-72E6B9705390}"/>
              </a:ext>
            </a:extLst>
          </p:cNvPr>
          <p:cNvSpPr txBox="1"/>
          <p:nvPr/>
        </p:nvSpPr>
        <p:spPr>
          <a:xfrm>
            <a:off x="1540042" y="3788767"/>
            <a:ext cx="8510792" cy="1938992"/>
          </a:xfrm>
          <a:prstGeom prst="rect">
            <a:avLst/>
          </a:prstGeom>
          <a:noFill/>
        </p:spPr>
        <p:txBody>
          <a:bodyPr wrap="square" rtlCol="0">
            <a:spAutoFit/>
          </a:bodyPr>
          <a:lstStyle/>
          <a:p>
            <a:r>
              <a:rPr lang="en-US" sz="2400" dirty="0"/>
              <a:t>Traceable</a:t>
            </a:r>
          </a:p>
          <a:p>
            <a:pPr marL="800100" lvl="1" indent="-342900">
              <a:buFont typeface="Arial" panose="020B0604020202020204" pitchFamily="34" charset="0"/>
              <a:buChar char="•"/>
            </a:pPr>
            <a:r>
              <a:rPr lang="en-US" sz="2400" dirty="0"/>
              <a:t>We can follow the message’s movements if we need to understand why it didn’t reach its destination</a:t>
            </a:r>
          </a:p>
          <a:p>
            <a:pPr marL="800100" lvl="1" indent="-342900">
              <a:buFont typeface="Arial" panose="020B0604020202020204" pitchFamily="34" charset="0"/>
              <a:buChar char="•"/>
            </a:pPr>
            <a:r>
              <a:rPr lang="en-US" sz="2400" dirty="0"/>
              <a:t>Keep a log of all messages you handle</a:t>
            </a:r>
          </a:p>
        </p:txBody>
      </p:sp>
      <p:sp>
        <p:nvSpPr>
          <p:cNvPr id="7" name="Rectangle 6">
            <a:extLst>
              <a:ext uri="{FF2B5EF4-FFF2-40B4-BE49-F238E27FC236}">
                <a16:creationId xmlns:a16="http://schemas.microsoft.com/office/drawing/2014/main" id="{22027109-680B-D227-B69A-529D645FF7B5}"/>
              </a:ext>
            </a:extLst>
          </p:cNvPr>
          <p:cNvSpPr/>
          <p:nvPr/>
        </p:nvSpPr>
        <p:spPr>
          <a:xfrm>
            <a:off x="4719263" y="266656"/>
            <a:ext cx="57259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a:t>
            </a:r>
          </a:p>
        </p:txBody>
      </p:sp>
      <p:sp>
        <p:nvSpPr>
          <p:cNvPr id="8" name="Rectangle 7">
            <a:extLst>
              <a:ext uri="{FF2B5EF4-FFF2-40B4-BE49-F238E27FC236}">
                <a16:creationId xmlns:a16="http://schemas.microsoft.com/office/drawing/2014/main" id="{2C76C0FE-0CA6-ECD6-8A63-97F805D00340}"/>
              </a:ext>
            </a:extLst>
          </p:cNvPr>
          <p:cNvSpPr/>
          <p:nvPr/>
        </p:nvSpPr>
        <p:spPr>
          <a:xfrm>
            <a:off x="5162177" y="266656"/>
            <a:ext cx="57259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a:t>
            </a:r>
          </a:p>
        </p:txBody>
      </p:sp>
      <p:sp>
        <p:nvSpPr>
          <p:cNvPr id="9" name="Rectangle 8">
            <a:extLst>
              <a:ext uri="{FF2B5EF4-FFF2-40B4-BE49-F238E27FC236}">
                <a16:creationId xmlns:a16="http://schemas.microsoft.com/office/drawing/2014/main" id="{DD5266CD-5347-09BF-F42C-BBCCD391C3E0}"/>
              </a:ext>
            </a:extLst>
          </p:cNvPr>
          <p:cNvSpPr/>
          <p:nvPr/>
        </p:nvSpPr>
        <p:spPr>
          <a:xfrm>
            <a:off x="5635231" y="274287"/>
            <a:ext cx="57259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a:t>
            </a:r>
          </a:p>
        </p:txBody>
      </p:sp>
    </p:spTree>
    <p:extLst>
      <p:ext uri="{BB962C8B-B14F-4D97-AF65-F5344CB8AC3E}">
        <p14:creationId xmlns:p14="http://schemas.microsoft.com/office/powerpoint/2010/main" val="193003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6" presetClass="emph" presetSubtype="0" fill="hold" grpId="0" nodeType="withEffect">
                                  <p:stCondLst>
                                    <p:cond delay="0"/>
                                  </p:stCondLst>
                                  <p:childTnLst>
                                    <p:animEffect transition="out" filter="fade">
                                      <p:cBhvr>
                                        <p:cTn id="8" dur="500" tmFilter="0, 0; .2, .5; .8, .5; 1, 0"/>
                                        <p:tgtEl>
                                          <p:spTgt spid="2"/>
                                        </p:tgtEl>
                                      </p:cBhvr>
                                    </p:animEffect>
                                    <p:animScale>
                                      <p:cBhvr>
                                        <p:cTn id="9" dur="250" autoRev="1" fill="hold"/>
                                        <p:tgtEl>
                                          <p:spTgt spid="2"/>
                                        </p:tgtEl>
                                      </p:cBhvr>
                                      <p:by x="105000" y="105000"/>
                                    </p:animScale>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5"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D224C76-A824-4559-E4C5-2FAA0C416962}"/>
              </a:ext>
            </a:extLst>
          </p:cNvPr>
          <p:cNvSpPr>
            <a:spLocks noGrp="1"/>
          </p:cNvSpPr>
          <p:nvPr>
            <p:ph type="title"/>
          </p:nvPr>
        </p:nvSpPr>
        <p:spPr>
          <a:xfrm>
            <a:off x="969256" y="183806"/>
            <a:ext cx="7276847" cy="773793"/>
          </a:xfrm>
        </p:spPr>
        <p:txBody>
          <a:bodyPr vert="horz" lIns="91440" tIns="45720" rIns="91440" bIns="45720" rtlCol="0" anchor="b">
            <a:normAutofit/>
          </a:bodyPr>
          <a:lstStyle/>
          <a:p>
            <a:pPr>
              <a:lnSpc>
                <a:spcPct val="90000"/>
              </a:lnSpc>
            </a:pPr>
            <a:r>
              <a:rPr lang="en-US" sz="3700" dirty="0"/>
              <a:t>ARRL radiogram form</a:t>
            </a:r>
          </a:p>
        </p:txBody>
      </p:sp>
      <p:pic>
        <p:nvPicPr>
          <p:cNvPr id="17" name="Picture 16">
            <a:extLst>
              <a:ext uri="{FF2B5EF4-FFF2-40B4-BE49-F238E27FC236}">
                <a16:creationId xmlns:a16="http://schemas.microsoft.com/office/drawing/2014/main" id="{07F05621-B312-EBE1-CA9E-BBD41506A005}"/>
              </a:ext>
            </a:extLst>
          </p:cNvPr>
          <p:cNvPicPr>
            <a:picLocks noChangeAspect="1"/>
          </p:cNvPicPr>
          <p:nvPr/>
        </p:nvPicPr>
        <p:blipFill>
          <a:blip r:embed="rId8"/>
          <a:stretch>
            <a:fillRect/>
          </a:stretch>
        </p:blipFill>
        <p:spPr>
          <a:xfrm>
            <a:off x="2174205" y="1247450"/>
            <a:ext cx="7854951" cy="5278436"/>
          </a:xfrm>
          <a:prstGeom prst="rect">
            <a:avLst/>
          </a:prstGeom>
        </p:spPr>
      </p:pic>
    </p:spTree>
    <p:extLst>
      <p:ext uri="{BB962C8B-B14F-4D97-AF65-F5344CB8AC3E}">
        <p14:creationId xmlns:p14="http://schemas.microsoft.com/office/powerpoint/2010/main" val="4168095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7A4E6-477D-0894-32A1-9C3ED11F0A18}"/>
              </a:ext>
            </a:extLst>
          </p:cNvPr>
          <p:cNvSpPr>
            <a:spLocks noGrp="1"/>
          </p:cNvSpPr>
          <p:nvPr>
            <p:ph type="title"/>
          </p:nvPr>
        </p:nvSpPr>
        <p:spPr>
          <a:xfrm>
            <a:off x="725714" y="325046"/>
            <a:ext cx="5101546" cy="749065"/>
          </a:xfrm>
        </p:spPr>
        <p:txBody>
          <a:bodyPr/>
          <a:lstStyle/>
          <a:p>
            <a:r>
              <a:rPr lang="en-US" sz="3700" dirty="0"/>
              <a:t>Parts of a Radiogram</a:t>
            </a:r>
          </a:p>
        </p:txBody>
      </p:sp>
      <p:pic>
        <p:nvPicPr>
          <p:cNvPr id="3" name="Picture 2">
            <a:extLst>
              <a:ext uri="{FF2B5EF4-FFF2-40B4-BE49-F238E27FC236}">
                <a16:creationId xmlns:a16="http://schemas.microsoft.com/office/drawing/2014/main" id="{7E4E7805-2C55-8BE5-86AC-E85F3F457A9F}"/>
              </a:ext>
            </a:extLst>
          </p:cNvPr>
          <p:cNvPicPr>
            <a:picLocks noChangeAspect="1"/>
          </p:cNvPicPr>
          <p:nvPr/>
        </p:nvPicPr>
        <p:blipFill>
          <a:blip r:embed="rId3"/>
          <a:stretch>
            <a:fillRect/>
          </a:stretch>
        </p:blipFill>
        <p:spPr>
          <a:xfrm>
            <a:off x="795348" y="1267247"/>
            <a:ext cx="7854951" cy="5278436"/>
          </a:xfrm>
          <a:prstGeom prst="rect">
            <a:avLst/>
          </a:prstGeom>
        </p:spPr>
      </p:pic>
      <p:sp>
        <p:nvSpPr>
          <p:cNvPr id="4" name="Rectangle 3">
            <a:extLst>
              <a:ext uri="{FF2B5EF4-FFF2-40B4-BE49-F238E27FC236}">
                <a16:creationId xmlns:a16="http://schemas.microsoft.com/office/drawing/2014/main" id="{BEA411F7-6E28-1243-1418-8D1AC42C7C1A}"/>
              </a:ext>
            </a:extLst>
          </p:cNvPr>
          <p:cNvSpPr/>
          <p:nvPr/>
        </p:nvSpPr>
        <p:spPr>
          <a:xfrm>
            <a:off x="1072567" y="2355136"/>
            <a:ext cx="7055433" cy="455682"/>
          </a:xfrm>
          <a:prstGeom prst="rect">
            <a:avLst/>
          </a:prstGeom>
          <a:noFill/>
          <a:ln w="635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568660E-7682-909A-ECAD-CB64B1D17959}"/>
              </a:ext>
            </a:extLst>
          </p:cNvPr>
          <p:cNvSpPr/>
          <p:nvPr/>
        </p:nvSpPr>
        <p:spPr>
          <a:xfrm>
            <a:off x="1145140" y="2867243"/>
            <a:ext cx="3020460" cy="935499"/>
          </a:xfrm>
          <a:prstGeom prst="rect">
            <a:avLst/>
          </a:prstGeom>
          <a:noFill/>
          <a:ln w="635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B050"/>
                </a:solidFill>
              </a:rPr>
              <a:t>Address</a:t>
            </a:r>
            <a:endParaRPr lang="en-US" b="1" dirty="0">
              <a:solidFill>
                <a:srgbClr val="00B050"/>
              </a:solidFill>
            </a:endParaRPr>
          </a:p>
        </p:txBody>
      </p:sp>
      <p:cxnSp>
        <p:nvCxnSpPr>
          <p:cNvPr id="8" name="Straight Connector 7">
            <a:extLst>
              <a:ext uri="{FF2B5EF4-FFF2-40B4-BE49-F238E27FC236}">
                <a16:creationId xmlns:a16="http://schemas.microsoft.com/office/drawing/2014/main" id="{0C4A46AD-F150-D31F-8418-9E858D766F3C}"/>
              </a:ext>
            </a:extLst>
          </p:cNvPr>
          <p:cNvCxnSpPr>
            <a:cxnSpLocks/>
            <a:stCxn id="9" idx="2"/>
          </p:cNvCxnSpPr>
          <p:nvPr/>
        </p:nvCxnSpPr>
        <p:spPr>
          <a:xfrm>
            <a:off x="1480457" y="1630039"/>
            <a:ext cx="203414" cy="677585"/>
          </a:xfrm>
          <a:prstGeom prst="line">
            <a:avLst/>
          </a:prstGeom>
          <a:ln w="38100" cmpd="sng">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B6B1961-2690-0CAD-DDBF-D1507AEA9B9D}"/>
              </a:ext>
            </a:extLst>
          </p:cNvPr>
          <p:cNvSpPr txBox="1"/>
          <p:nvPr/>
        </p:nvSpPr>
        <p:spPr>
          <a:xfrm>
            <a:off x="725714" y="1229929"/>
            <a:ext cx="1509485" cy="400110"/>
          </a:xfrm>
          <a:prstGeom prst="rect">
            <a:avLst/>
          </a:prstGeom>
          <a:noFill/>
        </p:spPr>
        <p:txBody>
          <a:bodyPr wrap="square" rtlCol="0">
            <a:spAutoFit/>
          </a:bodyPr>
          <a:lstStyle/>
          <a:p>
            <a:r>
              <a:rPr lang="en-US" sz="2000" b="1" dirty="0">
                <a:solidFill>
                  <a:srgbClr val="00B0F0"/>
                </a:solidFill>
              </a:rPr>
              <a:t>Preamble</a:t>
            </a:r>
          </a:p>
        </p:txBody>
      </p:sp>
      <p:sp>
        <p:nvSpPr>
          <p:cNvPr id="12" name="Rectangle 11">
            <a:extLst>
              <a:ext uri="{FF2B5EF4-FFF2-40B4-BE49-F238E27FC236}">
                <a16:creationId xmlns:a16="http://schemas.microsoft.com/office/drawing/2014/main" id="{9C8005E1-82A5-7A21-E43A-207A4F008346}"/>
              </a:ext>
            </a:extLst>
          </p:cNvPr>
          <p:cNvSpPr/>
          <p:nvPr/>
        </p:nvSpPr>
        <p:spPr>
          <a:xfrm>
            <a:off x="1159653" y="3855160"/>
            <a:ext cx="7040917" cy="1303366"/>
          </a:xfrm>
          <a:prstGeom prst="rect">
            <a:avLst/>
          </a:prstGeom>
          <a:noFill/>
          <a:ln w="635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3"/>
                </a:solidFill>
              </a:rPr>
              <a:t>Text</a:t>
            </a:r>
            <a:endParaRPr lang="en-US" b="1" dirty="0">
              <a:solidFill>
                <a:schemeClr val="accent3"/>
              </a:solidFill>
            </a:endParaRPr>
          </a:p>
        </p:txBody>
      </p:sp>
      <p:sp>
        <p:nvSpPr>
          <p:cNvPr id="13" name="Rectangle 12">
            <a:extLst>
              <a:ext uri="{FF2B5EF4-FFF2-40B4-BE49-F238E27FC236}">
                <a16:creationId xmlns:a16="http://schemas.microsoft.com/office/drawing/2014/main" id="{B1174F71-3ABD-1785-9175-946D2BA8E2FE}"/>
              </a:ext>
            </a:extLst>
          </p:cNvPr>
          <p:cNvSpPr/>
          <p:nvPr/>
        </p:nvSpPr>
        <p:spPr>
          <a:xfrm>
            <a:off x="1159655" y="5198052"/>
            <a:ext cx="7040916" cy="170242"/>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C1D3268-D29C-CD1B-39BF-CBF970EEF84B}"/>
              </a:ext>
            </a:extLst>
          </p:cNvPr>
          <p:cNvSpPr txBox="1"/>
          <p:nvPr/>
        </p:nvSpPr>
        <p:spPr>
          <a:xfrm>
            <a:off x="2380350" y="5368294"/>
            <a:ext cx="1370855" cy="369332"/>
          </a:xfrm>
          <a:prstGeom prst="rect">
            <a:avLst/>
          </a:prstGeom>
          <a:noFill/>
        </p:spPr>
        <p:txBody>
          <a:bodyPr wrap="square">
            <a:spAutoFit/>
          </a:bodyPr>
          <a:lstStyle/>
          <a:p>
            <a:pPr algn="ctr"/>
            <a:r>
              <a:rPr lang="en-US" sz="1800" b="1" dirty="0">
                <a:solidFill>
                  <a:srgbClr val="FF0000"/>
                </a:solidFill>
              </a:rPr>
              <a:t>Signature</a:t>
            </a:r>
            <a:endParaRPr lang="en-US" b="1" dirty="0">
              <a:solidFill>
                <a:srgbClr val="FF0000"/>
              </a:solidFill>
            </a:endParaRPr>
          </a:p>
        </p:txBody>
      </p:sp>
      <p:cxnSp>
        <p:nvCxnSpPr>
          <p:cNvPr id="16" name="Straight Connector 15">
            <a:extLst>
              <a:ext uri="{FF2B5EF4-FFF2-40B4-BE49-F238E27FC236}">
                <a16:creationId xmlns:a16="http://schemas.microsoft.com/office/drawing/2014/main" id="{1E989759-FB72-9BD3-BE0D-8A1485DD395E}"/>
              </a:ext>
            </a:extLst>
          </p:cNvPr>
          <p:cNvCxnSpPr>
            <a:cxnSpLocks/>
          </p:cNvCxnSpPr>
          <p:nvPr/>
        </p:nvCxnSpPr>
        <p:spPr>
          <a:xfrm>
            <a:off x="2091522" y="5368959"/>
            <a:ext cx="434174" cy="21302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AE6EE75-AE1F-CAED-DD77-BDC4BC294A1C}"/>
              </a:ext>
            </a:extLst>
          </p:cNvPr>
          <p:cNvSpPr txBox="1"/>
          <p:nvPr/>
        </p:nvSpPr>
        <p:spPr>
          <a:xfrm>
            <a:off x="9129378" y="2075543"/>
            <a:ext cx="1785365" cy="2677656"/>
          </a:xfrm>
          <a:prstGeom prst="rect">
            <a:avLst/>
          </a:prstGeom>
          <a:noFill/>
        </p:spPr>
        <p:txBody>
          <a:bodyPr wrap="square" rtlCol="0">
            <a:spAutoFit/>
          </a:bodyPr>
          <a:lstStyle/>
          <a:p>
            <a:r>
              <a:rPr lang="en-US" sz="2400" dirty="0"/>
              <a:t>Preamble</a:t>
            </a:r>
          </a:p>
          <a:p>
            <a:endParaRPr lang="en-US" sz="2400" dirty="0"/>
          </a:p>
          <a:p>
            <a:r>
              <a:rPr lang="en-US" sz="2400" dirty="0"/>
              <a:t>Address</a:t>
            </a:r>
          </a:p>
          <a:p>
            <a:endParaRPr lang="en-US" sz="2400" dirty="0"/>
          </a:p>
          <a:p>
            <a:r>
              <a:rPr lang="en-US" sz="2400" dirty="0"/>
              <a:t>Text</a:t>
            </a:r>
          </a:p>
          <a:p>
            <a:endParaRPr lang="en-US" sz="2400" dirty="0"/>
          </a:p>
          <a:p>
            <a:r>
              <a:rPr lang="en-US" sz="2400" dirty="0"/>
              <a:t>Signature</a:t>
            </a:r>
          </a:p>
        </p:txBody>
      </p:sp>
    </p:spTree>
    <p:extLst>
      <p:ext uri="{BB962C8B-B14F-4D97-AF65-F5344CB8AC3E}">
        <p14:creationId xmlns:p14="http://schemas.microsoft.com/office/powerpoint/2010/main" val="316593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62B3C-ED29-735A-F670-2235D5904630}"/>
              </a:ext>
            </a:extLst>
          </p:cNvPr>
          <p:cNvSpPr>
            <a:spLocks noGrp="1"/>
          </p:cNvSpPr>
          <p:nvPr>
            <p:ph type="title"/>
          </p:nvPr>
        </p:nvSpPr>
        <p:spPr>
          <a:xfrm>
            <a:off x="646111" y="304228"/>
            <a:ext cx="8004403" cy="736951"/>
          </a:xfrm>
        </p:spPr>
        <p:txBody>
          <a:bodyPr/>
          <a:lstStyle/>
          <a:p>
            <a:r>
              <a:rPr lang="en-US" sz="3700" dirty="0"/>
              <a:t>Radiogram Preamble (or Header):</a:t>
            </a:r>
          </a:p>
        </p:txBody>
      </p:sp>
      <p:pic>
        <p:nvPicPr>
          <p:cNvPr id="5" name="Picture 4">
            <a:extLst>
              <a:ext uri="{FF2B5EF4-FFF2-40B4-BE49-F238E27FC236}">
                <a16:creationId xmlns:a16="http://schemas.microsoft.com/office/drawing/2014/main" id="{E45A935F-79C6-4C2F-CC84-C68E99A7A79C}"/>
              </a:ext>
            </a:extLst>
          </p:cNvPr>
          <p:cNvPicPr>
            <a:picLocks noChangeAspect="1"/>
          </p:cNvPicPr>
          <p:nvPr/>
        </p:nvPicPr>
        <p:blipFill rotWithShape="1">
          <a:blip r:embed="rId3"/>
          <a:srcRect b="-304"/>
          <a:stretch/>
        </p:blipFill>
        <p:spPr>
          <a:xfrm>
            <a:off x="727034" y="2235231"/>
            <a:ext cx="10110323" cy="736950"/>
          </a:xfrm>
          <a:prstGeom prst="rect">
            <a:avLst/>
          </a:prstGeom>
        </p:spPr>
      </p:pic>
      <p:sp>
        <p:nvSpPr>
          <p:cNvPr id="6" name="Rectangle 5">
            <a:extLst>
              <a:ext uri="{FF2B5EF4-FFF2-40B4-BE49-F238E27FC236}">
                <a16:creationId xmlns:a16="http://schemas.microsoft.com/office/drawing/2014/main" id="{E45BB615-533E-5D09-BE7F-B84C813F92EF}"/>
              </a:ext>
            </a:extLst>
          </p:cNvPr>
          <p:cNvSpPr/>
          <p:nvPr/>
        </p:nvSpPr>
        <p:spPr>
          <a:xfrm>
            <a:off x="727034" y="2268239"/>
            <a:ext cx="10110323" cy="648355"/>
          </a:xfrm>
          <a:prstGeom prst="rect">
            <a:avLst/>
          </a:prstGeom>
          <a:noFill/>
          <a:ln w="762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595FC2-BE36-BF62-A488-E367C74FAB9E}"/>
              </a:ext>
            </a:extLst>
          </p:cNvPr>
          <p:cNvSpPr txBox="1"/>
          <p:nvPr/>
        </p:nvSpPr>
        <p:spPr>
          <a:xfrm>
            <a:off x="573816" y="3124659"/>
            <a:ext cx="10771515" cy="707886"/>
          </a:xfrm>
          <a:prstGeom prst="rect">
            <a:avLst/>
          </a:prstGeom>
          <a:noFill/>
        </p:spPr>
        <p:txBody>
          <a:bodyPr wrap="square" rtlCol="0">
            <a:spAutoFit/>
          </a:bodyPr>
          <a:lstStyle/>
          <a:p>
            <a:r>
              <a:rPr lang="en-US" sz="2000" dirty="0"/>
              <a:t>Number – do not use zeroes in front of numbers, keep a log, SVC may be used in front of Service messages</a:t>
            </a:r>
          </a:p>
        </p:txBody>
      </p:sp>
      <p:sp>
        <p:nvSpPr>
          <p:cNvPr id="3" name="TextBox 2">
            <a:extLst>
              <a:ext uri="{FF2B5EF4-FFF2-40B4-BE49-F238E27FC236}">
                <a16:creationId xmlns:a16="http://schemas.microsoft.com/office/drawing/2014/main" id="{0FDA9DD4-2942-3E5F-BB8A-899894E36EFA}"/>
              </a:ext>
            </a:extLst>
          </p:cNvPr>
          <p:cNvSpPr txBox="1"/>
          <p:nvPr/>
        </p:nvSpPr>
        <p:spPr>
          <a:xfrm>
            <a:off x="646111" y="1134767"/>
            <a:ext cx="8384862" cy="830997"/>
          </a:xfrm>
          <a:prstGeom prst="rect">
            <a:avLst/>
          </a:prstGeom>
          <a:noFill/>
        </p:spPr>
        <p:txBody>
          <a:bodyPr wrap="square" rtlCol="0">
            <a:spAutoFit/>
          </a:bodyPr>
          <a:lstStyle/>
          <a:p>
            <a:r>
              <a:rPr lang="en-US" sz="2400" dirty="0"/>
              <a:t>The tracking information for the message, stays with the message to delivery</a:t>
            </a:r>
          </a:p>
        </p:txBody>
      </p:sp>
      <p:sp>
        <p:nvSpPr>
          <p:cNvPr id="4" name="TextBox 3">
            <a:extLst>
              <a:ext uri="{FF2B5EF4-FFF2-40B4-BE49-F238E27FC236}">
                <a16:creationId xmlns:a16="http://schemas.microsoft.com/office/drawing/2014/main" id="{3E73E3AF-EC5E-47D0-89FD-00C53436073F}"/>
              </a:ext>
            </a:extLst>
          </p:cNvPr>
          <p:cNvSpPr txBox="1"/>
          <p:nvPr/>
        </p:nvSpPr>
        <p:spPr>
          <a:xfrm>
            <a:off x="579459" y="4055997"/>
            <a:ext cx="10771515" cy="707886"/>
          </a:xfrm>
          <a:prstGeom prst="rect">
            <a:avLst/>
          </a:prstGeom>
          <a:noFill/>
        </p:spPr>
        <p:txBody>
          <a:bodyPr wrap="square" rtlCol="0">
            <a:spAutoFit/>
          </a:bodyPr>
          <a:lstStyle/>
          <a:p>
            <a:r>
              <a:rPr lang="en-US" sz="2000" dirty="0"/>
              <a:t>Precedence – R, W, P, EMERGENCY. Use TEST + space before or after Precedence in exercise traffic</a:t>
            </a:r>
          </a:p>
        </p:txBody>
      </p:sp>
      <p:sp>
        <p:nvSpPr>
          <p:cNvPr id="8" name="TextBox 7">
            <a:extLst>
              <a:ext uri="{FF2B5EF4-FFF2-40B4-BE49-F238E27FC236}">
                <a16:creationId xmlns:a16="http://schemas.microsoft.com/office/drawing/2014/main" id="{2EE2927D-9A4B-F786-2DFC-4F07A3926B93}"/>
              </a:ext>
            </a:extLst>
          </p:cNvPr>
          <p:cNvSpPr txBox="1"/>
          <p:nvPr/>
        </p:nvSpPr>
        <p:spPr>
          <a:xfrm>
            <a:off x="573813" y="5066358"/>
            <a:ext cx="5443165" cy="400110"/>
          </a:xfrm>
          <a:prstGeom prst="rect">
            <a:avLst/>
          </a:prstGeom>
          <a:noFill/>
        </p:spPr>
        <p:txBody>
          <a:bodyPr wrap="square" rtlCol="0">
            <a:spAutoFit/>
          </a:bodyPr>
          <a:lstStyle/>
          <a:p>
            <a:r>
              <a:rPr lang="en-US" sz="2000" dirty="0"/>
              <a:t>Handling Instructions – optional HX codes</a:t>
            </a:r>
          </a:p>
        </p:txBody>
      </p:sp>
      <p:sp>
        <p:nvSpPr>
          <p:cNvPr id="9" name="TextBox 8">
            <a:extLst>
              <a:ext uri="{FF2B5EF4-FFF2-40B4-BE49-F238E27FC236}">
                <a16:creationId xmlns:a16="http://schemas.microsoft.com/office/drawing/2014/main" id="{9699555E-8028-884F-BDB5-197725DF39FB}"/>
              </a:ext>
            </a:extLst>
          </p:cNvPr>
          <p:cNvSpPr txBox="1"/>
          <p:nvPr/>
        </p:nvSpPr>
        <p:spPr>
          <a:xfrm>
            <a:off x="579456" y="5692895"/>
            <a:ext cx="6318055" cy="400110"/>
          </a:xfrm>
          <a:prstGeom prst="rect">
            <a:avLst/>
          </a:prstGeom>
          <a:noFill/>
        </p:spPr>
        <p:txBody>
          <a:bodyPr wrap="square" rtlCol="0">
            <a:spAutoFit/>
          </a:bodyPr>
          <a:lstStyle/>
          <a:p>
            <a:r>
              <a:rPr lang="en-US" sz="2000" dirty="0"/>
              <a:t>Station of Origin – first amateur handler’s call sign</a:t>
            </a:r>
          </a:p>
        </p:txBody>
      </p:sp>
    </p:spTree>
    <p:extLst>
      <p:ext uri="{BB962C8B-B14F-4D97-AF65-F5344CB8AC3E}">
        <p14:creationId xmlns:p14="http://schemas.microsoft.com/office/powerpoint/2010/main" val="3400924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68D3-0899-3F1C-44BA-3F50BEF5B846}"/>
              </a:ext>
            </a:extLst>
          </p:cNvPr>
          <p:cNvSpPr>
            <a:spLocks noGrp="1"/>
          </p:cNvSpPr>
          <p:nvPr>
            <p:ph type="title"/>
          </p:nvPr>
        </p:nvSpPr>
        <p:spPr>
          <a:xfrm>
            <a:off x="509275" y="416777"/>
            <a:ext cx="8465392" cy="621802"/>
          </a:xfrm>
        </p:spPr>
        <p:txBody>
          <a:bodyPr vert="horz" lIns="91440" tIns="45720" rIns="91440" bIns="45720" rtlCol="0" anchor="t">
            <a:normAutofit fontScale="90000"/>
          </a:bodyPr>
          <a:lstStyle/>
          <a:p>
            <a:r>
              <a:rPr lang="en-US" sz="3700" dirty="0"/>
              <a:t>National Traffic System (NTS) – What Is It?</a:t>
            </a:r>
          </a:p>
        </p:txBody>
      </p:sp>
      <p:pic>
        <p:nvPicPr>
          <p:cNvPr id="7" name="Content Placeholder 6" descr="A picture containing logo, trademark, emblem, symbol&#10;&#10;Description automatically generated">
            <a:extLst>
              <a:ext uri="{FF2B5EF4-FFF2-40B4-BE49-F238E27FC236}">
                <a16:creationId xmlns:a16="http://schemas.microsoft.com/office/drawing/2014/main" id="{61D12BE9-854A-DBD6-FE32-BC8828708810}"/>
              </a:ext>
            </a:extLst>
          </p:cNvPr>
          <p:cNvPicPr>
            <a:picLocks noGrp="1" noChangeAspect="1"/>
          </p:cNvPicPr>
          <p:nvPr>
            <p:ph sz="half" idx="1"/>
          </p:nvPr>
        </p:nvPicPr>
        <p:blipFill rotWithShape="1">
          <a:blip r:embed="rId4"/>
          <a:srcRect l="86" r="3498" b="2"/>
          <a:stretch/>
        </p:blipFill>
        <p:spPr>
          <a:xfrm>
            <a:off x="9183603" y="2591362"/>
            <a:ext cx="2323832" cy="2442754"/>
          </a:xfrm>
          <a:prstGeom prst="rect">
            <a:avLst/>
          </a:prstGeom>
          <a:effectLst>
            <a:outerShdw blurRad="50800" dist="38100" dir="5400000" algn="t" rotWithShape="0">
              <a:prstClr val="black">
                <a:alpha val="43000"/>
              </a:prstClr>
            </a:outerShdw>
          </a:effectLst>
        </p:spPr>
      </p:pic>
      <p:sp>
        <p:nvSpPr>
          <p:cNvPr id="8" name="TextBox 7">
            <a:extLst>
              <a:ext uri="{FF2B5EF4-FFF2-40B4-BE49-F238E27FC236}">
                <a16:creationId xmlns:a16="http://schemas.microsoft.com/office/drawing/2014/main" id="{F974E595-DB35-722E-BF1A-3FACFA9F853A}"/>
              </a:ext>
            </a:extLst>
          </p:cNvPr>
          <p:cNvSpPr txBox="1"/>
          <p:nvPr/>
        </p:nvSpPr>
        <p:spPr>
          <a:xfrm>
            <a:off x="534487" y="1244340"/>
            <a:ext cx="9185246" cy="969925"/>
          </a:xfrm>
          <a:prstGeom prst="rect">
            <a:avLst/>
          </a:prstGeom>
        </p:spPr>
        <p:txBody>
          <a:bodyPr vert="horz" lIns="91440" tIns="45720" rIns="91440" bIns="45720" rtlCol="0">
            <a:noAutofit/>
          </a:bodyPr>
          <a:lstStyle/>
          <a:p>
            <a:pPr>
              <a:spcBef>
                <a:spcPts val="1000"/>
              </a:spcBef>
              <a:buClr>
                <a:schemeClr val="bg2">
                  <a:lumMod val="40000"/>
                  <a:lumOff val="60000"/>
                </a:schemeClr>
              </a:buClr>
              <a:buSzPct val="80000"/>
            </a:pPr>
            <a:r>
              <a:rPr lang="en-US" sz="2400" dirty="0">
                <a:latin typeface="+mj-lt"/>
                <a:ea typeface="+mj-ea"/>
                <a:cs typeface="+mj-cs"/>
              </a:rPr>
              <a:t>An ARRL – sponsored program. It provides an organized method for moving messages through a network of amateur radio operators to move information during disasters and other emergencies.</a:t>
            </a:r>
          </a:p>
        </p:txBody>
      </p:sp>
      <p:sp>
        <p:nvSpPr>
          <p:cNvPr id="9" name="TextBox 8">
            <a:extLst>
              <a:ext uri="{FF2B5EF4-FFF2-40B4-BE49-F238E27FC236}">
                <a16:creationId xmlns:a16="http://schemas.microsoft.com/office/drawing/2014/main" id="{60DBC154-E3B2-A210-10BB-2E5F92E4615F}"/>
              </a:ext>
            </a:extLst>
          </p:cNvPr>
          <p:cNvSpPr txBox="1"/>
          <p:nvPr/>
        </p:nvSpPr>
        <p:spPr>
          <a:xfrm>
            <a:off x="1042388" y="5034116"/>
            <a:ext cx="7399166" cy="830997"/>
          </a:xfrm>
          <a:prstGeom prst="rect">
            <a:avLst/>
          </a:prstGeom>
          <a:noFill/>
        </p:spPr>
        <p:txBody>
          <a:bodyPr wrap="square" rtlCol="0">
            <a:spAutoFit/>
          </a:bodyPr>
          <a:lstStyle/>
          <a:p>
            <a:pPr>
              <a:spcBef>
                <a:spcPts val="1000"/>
              </a:spcBef>
              <a:buClr>
                <a:schemeClr val="bg2">
                  <a:lumMod val="40000"/>
                  <a:lumOff val="60000"/>
                </a:schemeClr>
              </a:buClr>
              <a:buSzPct val="80000"/>
            </a:pPr>
            <a:r>
              <a:rPr lang="en-US" sz="2400" dirty="0">
                <a:latin typeface="+mj-lt"/>
                <a:ea typeface="+mj-ea"/>
                <a:cs typeface="+mj-cs"/>
              </a:rPr>
              <a:t>The </a:t>
            </a:r>
            <a:r>
              <a:rPr lang="en-US" sz="2400" b="1" dirty="0">
                <a:solidFill>
                  <a:srgbClr val="FFFF00"/>
                </a:solidFill>
                <a:latin typeface="+mj-lt"/>
                <a:ea typeface="+mj-ea"/>
                <a:cs typeface="+mj-cs"/>
              </a:rPr>
              <a:t>relay</a:t>
            </a:r>
            <a:r>
              <a:rPr lang="en-US" sz="2400" dirty="0">
                <a:latin typeface="+mj-lt"/>
                <a:ea typeface="+mj-ea"/>
                <a:cs typeface="+mj-cs"/>
              </a:rPr>
              <a:t> in American Radio Relay League, as traffic is relayed from one location to another</a:t>
            </a:r>
          </a:p>
        </p:txBody>
      </p:sp>
      <p:sp>
        <p:nvSpPr>
          <p:cNvPr id="3" name="TextBox 2">
            <a:extLst>
              <a:ext uri="{FF2B5EF4-FFF2-40B4-BE49-F238E27FC236}">
                <a16:creationId xmlns:a16="http://schemas.microsoft.com/office/drawing/2014/main" id="{69BECE19-9C73-510A-4BAD-7818DA3EF220}"/>
              </a:ext>
            </a:extLst>
          </p:cNvPr>
          <p:cNvSpPr txBox="1"/>
          <p:nvPr/>
        </p:nvSpPr>
        <p:spPr>
          <a:xfrm>
            <a:off x="509275" y="2890635"/>
            <a:ext cx="7581110" cy="830997"/>
          </a:xfrm>
          <a:prstGeom prst="rect">
            <a:avLst/>
          </a:prstGeom>
          <a:noFill/>
        </p:spPr>
        <p:txBody>
          <a:bodyPr wrap="square" rtlCol="0">
            <a:spAutoFit/>
          </a:bodyPr>
          <a:lstStyle/>
          <a:p>
            <a:pPr>
              <a:spcBef>
                <a:spcPts val="1000"/>
              </a:spcBef>
              <a:buClr>
                <a:schemeClr val="bg2">
                  <a:lumMod val="40000"/>
                  <a:lumOff val="60000"/>
                </a:schemeClr>
              </a:buClr>
              <a:buSzPct val="80000"/>
            </a:pPr>
            <a:r>
              <a:rPr lang="en-US" sz="2400" dirty="0">
                <a:latin typeface="+mj-lt"/>
                <a:ea typeface="+mj-ea"/>
                <a:cs typeface="+mj-cs"/>
              </a:rPr>
              <a:t>Started in 1914 as the formal ARRL system to relay messages across the country</a:t>
            </a:r>
          </a:p>
        </p:txBody>
      </p:sp>
      <p:sp>
        <p:nvSpPr>
          <p:cNvPr id="4" name="TextBox 3">
            <a:extLst>
              <a:ext uri="{FF2B5EF4-FFF2-40B4-BE49-F238E27FC236}">
                <a16:creationId xmlns:a16="http://schemas.microsoft.com/office/drawing/2014/main" id="{D5788DF6-EEEC-914D-CBAA-81FB41B1EF56}"/>
              </a:ext>
            </a:extLst>
          </p:cNvPr>
          <p:cNvSpPr txBox="1"/>
          <p:nvPr/>
        </p:nvSpPr>
        <p:spPr>
          <a:xfrm>
            <a:off x="1021022" y="3812739"/>
            <a:ext cx="7953645" cy="830997"/>
          </a:xfrm>
          <a:prstGeom prst="rect">
            <a:avLst/>
          </a:prstGeom>
          <a:noFill/>
        </p:spPr>
        <p:txBody>
          <a:bodyPr wrap="square" rtlCol="0">
            <a:spAutoFit/>
          </a:bodyPr>
          <a:lstStyle/>
          <a:p>
            <a:pPr>
              <a:spcBef>
                <a:spcPts val="1000"/>
              </a:spcBef>
              <a:buClr>
                <a:schemeClr val="bg2">
                  <a:lumMod val="40000"/>
                  <a:lumOff val="60000"/>
                </a:schemeClr>
              </a:buClr>
              <a:buSzPct val="80000"/>
            </a:pPr>
            <a:r>
              <a:rPr lang="en-US" sz="2400" dirty="0">
                <a:latin typeface="+mj-lt"/>
                <a:ea typeface="+mj-ea"/>
                <a:cs typeface="+mj-cs"/>
              </a:rPr>
              <a:t>The National Traffic System was officially  established as an ARRL Public Service Field Organization in 1949</a:t>
            </a:r>
          </a:p>
        </p:txBody>
      </p:sp>
    </p:spTree>
    <p:extLst>
      <p:ext uri="{BB962C8B-B14F-4D97-AF65-F5344CB8AC3E}">
        <p14:creationId xmlns:p14="http://schemas.microsoft.com/office/powerpoint/2010/main" val="253500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62B3C-ED29-735A-F670-2235D5904630}"/>
              </a:ext>
            </a:extLst>
          </p:cNvPr>
          <p:cNvSpPr>
            <a:spLocks noGrp="1"/>
          </p:cNvSpPr>
          <p:nvPr>
            <p:ph type="title"/>
          </p:nvPr>
        </p:nvSpPr>
        <p:spPr>
          <a:xfrm>
            <a:off x="646111" y="304228"/>
            <a:ext cx="8004403" cy="736951"/>
          </a:xfrm>
        </p:spPr>
        <p:txBody>
          <a:bodyPr/>
          <a:lstStyle/>
          <a:p>
            <a:r>
              <a:rPr lang="en-US" sz="3700" dirty="0"/>
              <a:t>Radiogram Preamble continued</a:t>
            </a:r>
          </a:p>
        </p:txBody>
      </p:sp>
      <p:pic>
        <p:nvPicPr>
          <p:cNvPr id="5" name="Picture 4">
            <a:extLst>
              <a:ext uri="{FF2B5EF4-FFF2-40B4-BE49-F238E27FC236}">
                <a16:creationId xmlns:a16="http://schemas.microsoft.com/office/drawing/2014/main" id="{E45A935F-79C6-4C2F-CC84-C68E99A7A79C}"/>
              </a:ext>
            </a:extLst>
          </p:cNvPr>
          <p:cNvPicPr>
            <a:picLocks noChangeAspect="1"/>
          </p:cNvPicPr>
          <p:nvPr/>
        </p:nvPicPr>
        <p:blipFill rotWithShape="1">
          <a:blip r:embed="rId3"/>
          <a:srcRect b="-304"/>
          <a:stretch/>
        </p:blipFill>
        <p:spPr>
          <a:xfrm>
            <a:off x="727034" y="1930428"/>
            <a:ext cx="10110323" cy="736950"/>
          </a:xfrm>
          <a:prstGeom prst="rect">
            <a:avLst/>
          </a:prstGeom>
        </p:spPr>
      </p:pic>
      <p:sp>
        <p:nvSpPr>
          <p:cNvPr id="6" name="Rectangle 5">
            <a:extLst>
              <a:ext uri="{FF2B5EF4-FFF2-40B4-BE49-F238E27FC236}">
                <a16:creationId xmlns:a16="http://schemas.microsoft.com/office/drawing/2014/main" id="{E45BB615-533E-5D09-BE7F-B84C813F92EF}"/>
              </a:ext>
            </a:extLst>
          </p:cNvPr>
          <p:cNvSpPr/>
          <p:nvPr/>
        </p:nvSpPr>
        <p:spPr>
          <a:xfrm>
            <a:off x="727034" y="1974725"/>
            <a:ext cx="10110323" cy="648355"/>
          </a:xfrm>
          <a:prstGeom prst="rect">
            <a:avLst/>
          </a:prstGeom>
          <a:noFill/>
          <a:ln w="762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595FC2-BE36-BF62-A488-E367C74FAB9E}"/>
              </a:ext>
            </a:extLst>
          </p:cNvPr>
          <p:cNvSpPr txBox="1"/>
          <p:nvPr/>
        </p:nvSpPr>
        <p:spPr>
          <a:xfrm>
            <a:off x="573816" y="3892306"/>
            <a:ext cx="9857117" cy="400110"/>
          </a:xfrm>
          <a:prstGeom prst="rect">
            <a:avLst/>
          </a:prstGeom>
          <a:noFill/>
        </p:spPr>
        <p:txBody>
          <a:bodyPr wrap="square" rtlCol="0">
            <a:spAutoFit/>
          </a:bodyPr>
          <a:lstStyle/>
          <a:p>
            <a:r>
              <a:rPr lang="en-US" sz="2000" dirty="0"/>
              <a:t>Place of Origin – signer’s location, not necessarily location of station of origin</a:t>
            </a:r>
          </a:p>
        </p:txBody>
      </p:sp>
      <p:sp>
        <p:nvSpPr>
          <p:cNvPr id="4" name="TextBox 3">
            <a:extLst>
              <a:ext uri="{FF2B5EF4-FFF2-40B4-BE49-F238E27FC236}">
                <a16:creationId xmlns:a16="http://schemas.microsoft.com/office/drawing/2014/main" id="{3E73E3AF-EC5E-47D0-89FD-00C53436073F}"/>
              </a:ext>
            </a:extLst>
          </p:cNvPr>
          <p:cNvSpPr txBox="1"/>
          <p:nvPr/>
        </p:nvSpPr>
        <p:spPr>
          <a:xfrm>
            <a:off x="579459" y="4643018"/>
            <a:ext cx="10771515" cy="707886"/>
          </a:xfrm>
          <a:prstGeom prst="rect">
            <a:avLst/>
          </a:prstGeom>
          <a:noFill/>
        </p:spPr>
        <p:txBody>
          <a:bodyPr wrap="square" rtlCol="0">
            <a:spAutoFit/>
          </a:bodyPr>
          <a:lstStyle/>
          <a:p>
            <a:r>
              <a:rPr lang="en-US" sz="2000" dirty="0"/>
              <a:t>Time Filed – optional, if not UTC then add time zone letters and adjust DATE as necessary</a:t>
            </a:r>
          </a:p>
        </p:txBody>
      </p:sp>
      <p:sp>
        <p:nvSpPr>
          <p:cNvPr id="8" name="TextBox 7">
            <a:extLst>
              <a:ext uri="{FF2B5EF4-FFF2-40B4-BE49-F238E27FC236}">
                <a16:creationId xmlns:a16="http://schemas.microsoft.com/office/drawing/2014/main" id="{2EE2927D-9A4B-F786-2DFC-4F07A3926B93}"/>
              </a:ext>
            </a:extLst>
          </p:cNvPr>
          <p:cNvSpPr txBox="1"/>
          <p:nvPr/>
        </p:nvSpPr>
        <p:spPr>
          <a:xfrm>
            <a:off x="573813" y="5529201"/>
            <a:ext cx="6944587" cy="400110"/>
          </a:xfrm>
          <a:prstGeom prst="rect">
            <a:avLst/>
          </a:prstGeom>
          <a:noFill/>
        </p:spPr>
        <p:txBody>
          <a:bodyPr wrap="square" rtlCol="0">
            <a:spAutoFit/>
          </a:bodyPr>
          <a:lstStyle/>
          <a:p>
            <a:r>
              <a:rPr lang="en-US" sz="2000" dirty="0"/>
              <a:t>Date – use 3 letters, must agree with TIME FILED</a:t>
            </a:r>
          </a:p>
        </p:txBody>
      </p:sp>
      <p:sp>
        <p:nvSpPr>
          <p:cNvPr id="11" name="TextBox 10">
            <a:extLst>
              <a:ext uri="{FF2B5EF4-FFF2-40B4-BE49-F238E27FC236}">
                <a16:creationId xmlns:a16="http://schemas.microsoft.com/office/drawing/2014/main" id="{4F8D1911-46A6-3585-C227-796506C3C009}"/>
              </a:ext>
            </a:extLst>
          </p:cNvPr>
          <p:cNvSpPr txBox="1"/>
          <p:nvPr/>
        </p:nvSpPr>
        <p:spPr>
          <a:xfrm>
            <a:off x="573813" y="2921451"/>
            <a:ext cx="10771515" cy="707886"/>
          </a:xfrm>
          <a:prstGeom prst="rect">
            <a:avLst/>
          </a:prstGeom>
          <a:noFill/>
        </p:spPr>
        <p:txBody>
          <a:bodyPr wrap="square" rtlCol="0">
            <a:spAutoFit/>
          </a:bodyPr>
          <a:lstStyle/>
          <a:p>
            <a:r>
              <a:rPr lang="en-US" sz="2000" dirty="0"/>
              <a:t>Check – number of words/groups in text only. ARL + space used if ARRL numbered radiogram in text</a:t>
            </a:r>
          </a:p>
        </p:txBody>
      </p:sp>
    </p:spTree>
    <p:extLst>
      <p:ext uri="{BB962C8B-B14F-4D97-AF65-F5344CB8AC3E}">
        <p14:creationId xmlns:p14="http://schemas.microsoft.com/office/powerpoint/2010/main" val="2139130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530F-CD96-065A-D566-BD827296F405}"/>
              </a:ext>
            </a:extLst>
          </p:cNvPr>
          <p:cNvSpPr>
            <a:spLocks noGrp="1"/>
          </p:cNvSpPr>
          <p:nvPr>
            <p:ph type="title"/>
          </p:nvPr>
        </p:nvSpPr>
        <p:spPr>
          <a:xfrm>
            <a:off x="646111" y="452718"/>
            <a:ext cx="9640240" cy="1041545"/>
          </a:xfrm>
        </p:spPr>
        <p:txBody>
          <a:bodyPr/>
          <a:lstStyle/>
          <a:p>
            <a:r>
              <a:rPr lang="en-US" sz="3700" dirty="0"/>
              <a:t>Precedence – type of traffic being handled</a:t>
            </a:r>
          </a:p>
        </p:txBody>
      </p:sp>
      <p:graphicFrame>
        <p:nvGraphicFramePr>
          <p:cNvPr id="6" name="Table 6">
            <a:extLst>
              <a:ext uri="{FF2B5EF4-FFF2-40B4-BE49-F238E27FC236}">
                <a16:creationId xmlns:a16="http://schemas.microsoft.com/office/drawing/2014/main" id="{AE7B527E-103F-5674-5822-90EA2E16DC02}"/>
              </a:ext>
            </a:extLst>
          </p:cNvPr>
          <p:cNvGraphicFramePr>
            <a:graphicFrameLocks noGrp="1"/>
          </p:cNvGraphicFramePr>
          <p:nvPr>
            <p:extLst>
              <p:ext uri="{D42A27DB-BD31-4B8C-83A1-F6EECF244321}">
                <p14:modId xmlns:p14="http://schemas.microsoft.com/office/powerpoint/2010/main" val="2378652862"/>
              </p:ext>
            </p:extLst>
          </p:nvPr>
        </p:nvGraphicFramePr>
        <p:xfrm>
          <a:off x="745065" y="2537177"/>
          <a:ext cx="10318045" cy="2905196"/>
        </p:xfrm>
        <a:graphic>
          <a:graphicData uri="http://schemas.openxmlformats.org/drawingml/2006/table">
            <a:tbl>
              <a:tblPr firstRow="1" bandRow="1">
                <a:tableStyleId>{5C22544A-7EE6-4342-B048-85BDC9FD1C3A}</a:tableStyleId>
              </a:tblPr>
              <a:tblGrid>
                <a:gridCol w="2149592">
                  <a:extLst>
                    <a:ext uri="{9D8B030D-6E8A-4147-A177-3AD203B41FA5}">
                      <a16:colId xmlns:a16="http://schemas.microsoft.com/office/drawing/2014/main" val="1222829477"/>
                    </a:ext>
                  </a:extLst>
                </a:gridCol>
                <a:gridCol w="1843263">
                  <a:extLst>
                    <a:ext uri="{9D8B030D-6E8A-4147-A177-3AD203B41FA5}">
                      <a16:colId xmlns:a16="http://schemas.microsoft.com/office/drawing/2014/main" val="3341792448"/>
                    </a:ext>
                  </a:extLst>
                </a:gridCol>
                <a:gridCol w="6325190">
                  <a:extLst>
                    <a:ext uri="{9D8B030D-6E8A-4147-A177-3AD203B41FA5}">
                      <a16:colId xmlns:a16="http://schemas.microsoft.com/office/drawing/2014/main" val="3807820861"/>
                    </a:ext>
                  </a:extLst>
                </a:gridCol>
              </a:tblGrid>
              <a:tr h="370840">
                <a:tc>
                  <a:txBody>
                    <a:bodyPr/>
                    <a:lstStyle/>
                    <a:p>
                      <a:r>
                        <a:rPr lang="en-US" dirty="0"/>
                        <a:t>Type of Traffic</a:t>
                      </a:r>
                    </a:p>
                  </a:txBody>
                  <a:tcPr/>
                </a:tc>
                <a:tc>
                  <a:txBody>
                    <a:bodyPr/>
                    <a:lstStyle/>
                    <a:p>
                      <a:r>
                        <a:rPr lang="en-US" dirty="0"/>
                        <a:t>      Code</a:t>
                      </a:r>
                    </a:p>
                  </a:txBody>
                  <a:tcPr/>
                </a:tc>
                <a:tc>
                  <a:txBody>
                    <a:bodyPr/>
                    <a:lstStyle/>
                    <a:p>
                      <a:r>
                        <a:rPr lang="en-US" dirty="0"/>
                        <a:t>Meaning</a:t>
                      </a:r>
                    </a:p>
                  </a:txBody>
                  <a:tcPr/>
                </a:tc>
                <a:extLst>
                  <a:ext uri="{0D108BD9-81ED-4DB2-BD59-A6C34878D82A}">
                    <a16:rowId xmlns:a16="http://schemas.microsoft.com/office/drawing/2014/main" val="1962187187"/>
                  </a:ext>
                </a:extLst>
              </a:tr>
              <a:tr h="614116">
                <a:tc>
                  <a:txBody>
                    <a:bodyPr/>
                    <a:lstStyle/>
                    <a:p>
                      <a:r>
                        <a:rPr lang="en-US" dirty="0"/>
                        <a:t>Emergency</a:t>
                      </a:r>
                    </a:p>
                  </a:txBody>
                  <a:tcPr/>
                </a:tc>
                <a:tc>
                  <a:txBody>
                    <a:bodyPr/>
                    <a:lstStyle/>
                    <a:p>
                      <a:r>
                        <a:rPr lang="en-US" dirty="0"/>
                        <a:t>  EMERGENCY</a:t>
                      </a:r>
                    </a:p>
                  </a:txBody>
                  <a:tcPr/>
                </a:tc>
                <a:tc>
                  <a:txBody>
                    <a:bodyPr/>
                    <a:lstStyle/>
                    <a:p>
                      <a:r>
                        <a:rPr lang="en-US" dirty="0"/>
                        <a:t>Life/death urgency in a declared emergency</a:t>
                      </a:r>
                    </a:p>
                  </a:txBody>
                  <a:tcPr/>
                </a:tc>
                <a:extLst>
                  <a:ext uri="{0D108BD9-81ED-4DB2-BD59-A6C34878D82A}">
                    <a16:rowId xmlns:a16="http://schemas.microsoft.com/office/drawing/2014/main" val="2900568820"/>
                  </a:ext>
                </a:extLst>
              </a:tr>
              <a:tr h="370840">
                <a:tc>
                  <a:txBody>
                    <a:bodyPr/>
                    <a:lstStyle/>
                    <a:p>
                      <a:r>
                        <a:rPr lang="en-US" dirty="0"/>
                        <a:t>Priority</a:t>
                      </a:r>
                    </a:p>
                  </a:txBody>
                  <a:tcPr/>
                </a:tc>
                <a:tc>
                  <a:txBody>
                    <a:bodyPr/>
                    <a:lstStyle/>
                    <a:p>
                      <a:r>
                        <a:rPr lang="en-US" dirty="0"/>
                        <a:t>           P</a:t>
                      </a:r>
                    </a:p>
                  </a:txBody>
                  <a:tcPr/>
                </a:tc>
                <a:tc>
                  <a:txBody>
                    <a:bodyPr/>
                    <a:lstStyle/>
                    <a:p>
                      <a:r>
                        <a:rPr lang="en-US" dirty="0"/>
                        <a:t>During declared emergencies where time is of the essence</a:t>
                      </a:r>
                    </a:p>
                  </a:txBody>
                  <a:tcPr/>
                </a:tc>
                <a:extLst>
                  <a:ext uri="{0D108BD9-81ED-4DB2-BD59-A6C34878D82A}">
                    <a16:rowId xmlns:a16="http://schemas.microsoft.com/office/drawing/2014/main" val="4134513027"/>
                  </a:ext>
                </a:extLst>
              </a:tr>
              <a:tr h="511387">
                <a:tc>
                  <a:txBody>
                    <a:bodyPr/>
                    <a:lstStyle/>
                    <a:p>
                      <a:r>
                        <a:rPr lang="en-US" dirty="0"/>
                        <a:t>Welfare</a:t>
                      </a:r>
                    </a:p>
                  </a:txBody>
                  <a:tcPr/>
                </a:tc>
                <a:tc>
                  <a:txBody>
                    <a:bodyPr/>
                    <a:lstStyle/>
                    <a:p>
                      <a:r>
                        <a:rPr lang="en-US" dirty="0"/>
                        <a:t>          W</a:t>
                      </a:r>
                    </a:p>
                  </a:txBody>
                  <a:tcPr/>
                </a:tc>
                <a:tc>
                  <a:txBody>
                    <a:bodyPr/>
                    <a:lstStyle/>
                    <a:p>
                      <a:r>
                        <a:rPr lang="en-US" dirty="0"/>
                        <a:t>Inquiries about the health and welfare of an individual in an affected area</a:t>
                      </a:r>
                    </a:p>
                  </a:txBody>
                  <a:tcPr/>
                </a:tc>
                <a:extLst>
                  <a:ext uri="{0D108BD9-81ED-4DB2-BD59-A6C34878D82A}">
                    <a16:rowId xmlns:a16="http://schemas.microsoft.com/office/drawing/2014/main" val="3590423119"/>
                  </a:ext>
                </a:extLst>
              </a:tr>
              <a:tr h="370840">
                <a:tc>
                  <a:txBody>
                    <a:bodyPr/>
                    <a:lstStyle/>
                    <a:p>
                      <a:r>
                        <a:rPr lang="en-US" dirty="0"/>
                        <a:t>Routine</a:t>
                      </a:r>
                    </a:p>
                  </a:txBody>
                  <a:tcPr/>
                </a:tc>
                <a:tc>
                  <a:txBody>
                    <a:bodyPr/>
                    <a:lstStyle/>
                    <a:p>
                      <a:r>
                        <a:rPr lang="en-US" dirty="0"/>
                        <a:t>           R</a:t>
                      </a:r>
                    </a:p>
                  </a:txBody>
                  <a:tcPr/>
                </a:tc>
                <a:tc>
                  <a:txBody>
                    <a:bodyPr/>
                    <a:lstStyle/>
                    <a:p>
                      <a:r>
                        <a:rPr lang="en-US" dirty="0"/>
                        <a:t>Everything else, and is the most frequently used type of message</a:t>
                      </a:r>
                    </a:p>
                  </a:txBody>
                  <a:tcPr/>
                </a:tc>
                <a:extLst>
                  <a:ext uri="{0D108BD9-81ED-4DB2-BD59-A6C34878D82A}">
                    <a16:rowId xmlns:a16="http://schemas.microsoft.com/office/drawing/2014/main" val="3329158997"/>
                  </a:ext>
                </a:extLst>
              </a:tr>
            </a:tbl>
          </a:graphicData>
        </a:graphic>
      </p:graphicFrame>
    </p:spTree>
    <p:extLst>
      <p:ext uri="{BB962C8B-B14F-4D97-AF65-F5344CB8AC3E}">
        <p14:creationId xmlns:p14="http://schemas.microsoft.com/office/powerpoint/2010/main" val="123436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62B3C-ED29-735A-F670-2235D5904630}"/>
              </a:ext>
            </a:extLst>
          </p:cNvPr>
          <p:cNvSpPr>
            <a:spLocks noGrp="1"/>
          </p:cNvSpPr>
          <p:nvPr>
            <p:ph type="title"/>
          </p:nvPr>
        </p:nvSpPr>
        <p:spPr>
          <a:xfrm>
            <a:off x="646112" y="305962"/>
            <a:ext cx="5664378" cy="698749"/>
          </a:xfrm>
        </p:spPr>
        <p:txBody>
          <a:bodyPr/>
          <a:lstStyle/>
          <a:p>
            <a:r>
              <a:rPr lang="en-US" sz="3700" dirty="0"/>
              <a:t>Handling Instructions</a:t>
            </a:r>
          </a:p>
        </p:txBody>
      </p:sp>
      <p:graphicFrame>
        <p:nvGraphicFramePr>
          <p:cNvPr id="9" name="Table 9">
            <a:extLst>
              <a:ext uri="{FF2B5EF4-FFF2-40B4-BE49-F238E27FC236}">
                <a16:creationId xmlns:a16="http://schemas.microsoft.com/office/drawing/2014/main" id="{89BF09BD-E1EA-2F04-99E7-1AC8F2857289}"/>
              </a:ext>
            </a:extLst>
          </p:cNvPr>
          <p:cNvGraphicFramePr>
            <a:graphicFrameLocks noGrp="1"/>
          </p:cNvGraphicFramePr>
          <p:nvPr>
            <p:extLst>
              <p:ext uri="{D42A27DB-BD31-4B8C-83A1-F6EECF244321}">
                <p14:modId xmlns:p14="http://schemas.microsoft.com/office/powerpoint/2010/main" val="1848438180"/>
              </p:ext>
            </p:extLst>
          </p:nvPr>
        </p:nvGraphicFramePr>
        <p:xfrm>
          <a:off x="778927" y="1191424"/>
          <a:ext cx="9392361" cy="3534174"/>
        </p:xfrm>
        <a:graphic>
          <a:graphicData uri="http://schemas.openxmlformats.org/drawingml/2006/table">
            <a:tbl>
              <a:tblPr firstRow="1" bandRow="1">
                <a:tableStyleId>{5C22544A-7EE6-4342-B048-85BDC9FD1C3A}</a:tableStyleId>
              </a:tblPr>
              <a:tblGrid>
                <a:gridCol w="827927">
                  <a:extLst>
                    <a:ext uri="{9D8B030D-6E8A-4147-A177-3AD203B41FA5}">
                      <a16:colId xmlns:a16="http://schemas.microsoft.com/office/drawing/2014/main" val="3655570849"/>
                    </a:ext>
                  </a:extLst>
                </a:gridCol>
                <a:gridCol w="8564434">
                  <a:extLst>
                    <a:ext uri="{9D8B030D-6E8A-4147-A177-3AD203B41FA5}">
                      <a16:colId xmlns:a16="http://schemas.microsoft.com/office/drawing/2014/main" val="22467006"/>
                    </a:ext>
                  </a:extLst>
                </a:gridCol>
              </a:tblGrid>
              <a:tr h="303086">
                <a:tc>
                  <a:txBody>
                    <a:bodyPr/>
                    <a:lstStyle/>
                    <a:p>
                      <a:pPr algn="ctr"/>
                      <a:r>
                        <a:rPr lang="en-US" sz="1600" dirty="0"/>
                        <a:t>HX</a:t>
                      </a:r>
                    </a:p>
                  </a:txBody>
                  <a:tcPr/>
                </a:tc>
                <a:tc>
                  <a:txBody>
                    <a:bodyPr/>
                    <a:lstStyle/>
                    <a:p>
                      <a:r>
                        <a:rPr lang="en-US" sz="1600" dirty="0"/>
                        <a:t>Meaning</a:t>
                      </a:r>
                    </a:p>
                  </a:txBody>
                  <a:tcPr/>
                </a:tc>
                <a:extLst>
                  <a:ext uri="{0D108BD9-81ED-4DB2-BD59-A6C34878D82A}">
                    <a16:rowId xmlns:a16="http://schemas.microsoft.com/office/drawing/2014/main" val="1453989089"/>
                  </a:ext>
                </a:extLst>
              </a:tr>
              <a:tr h="536229">
                <a:tc>
                  <a:txBody>
                    <a:bodyPr/>
                    <a:lstStyle/>
                    <a:p>
                      <a:pPr algn="ctr"/>
                      <a:r>
                        <a:rPr lang="en-US" sz="1600" dirty="0"/>
                        <a:t>A##</a:t>
                      </a:r>
                    </a:p>
                  </a:txBody>
                  <a:tcPr/>
                </a:tc>
                <a:tc>
                  <a:txBody>
                    <a:bodyPr/>
                    <a:lstStyle/>
                    <a:p>
                      <a:r>
                        <a:rPr lang="en-US" sz="1600" dirty="0"/>
                        <a:t>Collect landline delivery authorized by addressee within X miles. (If no number, authorization is unlimited)</a:t>
                      </a:r>
                    </a:p>
                  </a:txBody>
                  <a:tcPr/>
                </a:tc>
                <a:extLst>
                  <a:ext uri="{0D108BD9-81ED-4DB2-BD59-A6C34878D82A}">
                    <a16:rowId xmlns:a16="http://schemas.microsoft.com/office/drawing/2014/main" val="833925169"/>
                  </a:ext>
                </a:extLst>
              </a:tr>
              <a:tr h="1002516">
                <a:tc>
                  <a:txBody>
                    <a:bodyPr/>
                    <a:lstStyle/>
                    <a:p>
                      <a:pPr algn="ctr"/>
                      <a:endParaRPr lang="en-US" sz="1600" dirty="0"/>
                    </a:p>
                    <a:p>
                      <a:pPr algn="ctr"/>
                      <a:r>
                        <a:rPr lang="en-US" sz="1600" dirty="0"/>
                        <a:t>B##</a:t>
                      </a:r>
                    </a:p>
                  </a:txBody>
                  <a:tcPr/>
                </a:tc>
                <a:tc>
                  <a:txBody>
                    <a:bodyPr/>
                    <a:lstStyle/>
                    <a:p>
                      <a:r>
                        <a:rPr lang="en-US" sz="1600" dirty="0"/>
                        <a:t>Cancel the message if it isn’t delivered within X hours of the filing time.</a:t>
                      </a:r>
                    </a:p>
                    <a:p>
                      <a:pPr marL="342900" indent="-342900">
                        <a:buFont typeface="Arial" panose="020B0604020202020204" pitchFamily="34" charset="0"/>
                        <a:buChar char="•"/>
                      </a:pPr>
                      <a:r>
                        <a:rPr lang="en-US" sz="1600" dirty="0"/>
                        <a:t>Used in cases where the message becomes pointless after a certain amount of time. These types of messages should be sent at least as a Priority message.  </a:t>
                      </a:r>
                    </a:p>
                  </a:txBody>
                  <a:tcPr/>
                </a:tc>
                <a:extLst>
                  <a:ext uri="{0D108BD9-81ED-4DB2-BD59-A6C34878D82A}">
                    <a16:rowId xmlns:a16="http://schemas.microsoft.com/office/drawing/2014/main" val="2856183485"/>
                  </a:ext>
                </a:extLst>
              </a:tr>
              <a:tr h="381599">
                <a:tc>
                  <a:txBody>
                    <a:bodyPr/>
                    <a:lstStyle/>
                    <a:p>
                      <a:pPr algn="ctr"/>
                      <a:r>
                        <a:rPr lang="en-US" sz="1600" dirty="0"/>
                        <a:t>C</a:t>
                      </a:r>
                    </a:p>
                  </a:txBody>
                  <a:tcPr/>
                </a:tc>
                <a:tc>
                  <a:txBody>
                    <a:bodyPr/>
                    <a:lstStyle/>
                    <a:p>
                      <a:r>
                        <a:rPr lang="en-US" sz="1600" dirty="0"/>
                        <a:t>Report the date and time of delivery back to the originating station.</a:t>
                      </a:r>
                    </a:p>
                  </a:txBody>
                  <a:tcPr/>
                </a:tc>
                <a:extLst>
                  <a:ext uri="{0D108BD9-81ED-4DB2-BD59-A6C34878D82A}">
                    <a16:rowId xmlns:a16="http://schemas.microsoft.com/office/drawing/2014/main" val="929873072"/>
                  </a:ext>
                </a:extLst>
              </a:tr>
              <a:tr h="1235659">
                <a:tc>
                  <a:txBody>
                    <a:bodyPr/>
                    <a:lstStyle/>
                    <a:p>
                      <a:pPr algn="ctr"/>
                      <a:endParaRPr lang="en-US" sz="1600" dirty="0"/>
                    </a:p>
                    <a:p>
                      <a:pPr algn="ctr"/>
                      <a:endParaRPr lang="en-US" sz="1600" dirty="0"/>
                    </a:p>
                    <a:p>
                      <a:pPr algn="ctr"/>
                      <a:r>
                        <a:rPr lang="en-US" sz="1600" dirty="0"/>
                        <a:t>D</a:t>
                      </a:r>
                    </a:p>
                  </a:txBody>
                  <a:tcPr/>
                </a:tc>
                <a:tc>
                  <a:txBody>
                    <a:bodyPr/>
                    <a:lstStyle/>
                    <a:p>
                      <a:r>
                        <a:rPr lang="en-US" sz="1600" dirty="0"/>
                        <a:t>Report to the originating station the identity of the station you received the message from, as well as the date and time you received it. Also, report the identity of the station to which you relayed the message along with the date and time, or if you delivered it to its destination, report the date, time and method of delivery.</a:t>
                      </a:r>
                    </a:p>
                  </a:txBody>
                  <a:tcPr/>
                </a:tc>
                <a:extLst>
                  <a:ext uri="{0D108BD9-81ED-4DB2-BD59-A6C34878D82A}">
                    <a16:rowId xmlns:a16="http://schemas.microsoft.com/office/drawing/2014/main" val="462106744"/>
                  </a:ext>
                </a:extLst>
              </a:tr>
            </a:tbl>
          </a:graphicData>
        </a:graphic>
      </p:graphicFrame>
      <p:graphicFrame>
        <p:nvGraphicFramePr>
          <p:cNvPr id="3" name="Table 9">
            <a:extLst>
              <a:ext uri="{FF2B5EF4-FFF2-40B4-BE49-F238E27FC236}">
                <a16:creationId xmlns:a16="http://schemas.microsoft.com/office/drawing/2014/main" id="{97F4B1B2-B9FA-8EBF-75EF-309479BC91F1}"/>
              </a:ext>
            </a:extLst>
          </p:cNvPr>
          <p:cNvGraphicFramePr>
            <a:graphicFrameLocks noGrp="1"/>
          </p:cNvGraphicFramePr>
          <p:nvPr>
            <p:extLst>
              <p:ext uri="{D42A27DB-BD31-4B8C-83A1-F6EECF244321}">
                <p14:modId xmlns:p14="http://schemas.microsoft.com/office/powerpoint/2010/main" val="1455252982"/>
              </p:ext>
            </p:extLst>
          </p:nvPr>
        </p:nvGraphicFramePr>
        <p:xfrm>
          <a:off x="778928" y="4570186"/>
          <a:ext cx="9392360" cy="1623638"/>
        </p:xfrm>
        <a:graphic>
          <a:graphicData uri="http://schemas.openxmlformats.org/drawingml/2006/table">
            <a:tbl>
              <a:tblPr firstRow="1" bandRow="1">
                <a:tableStyleId>{5C22544A-7EE6-4342-B048-85BDC9FD1C3A}</a:tableStyleId>
              </a:tblPr>
              <a:tblGrid>
                <a:gridCol w="716100">
                  <a:extLst>
                    <a:ext uri="{9D8B030D-6E8A-4147-A177-3AD203B41FA5}">
                      <a16:colId xmlns:a16="http://schemas.microsoft.com/office/drawing/2014/main" val="3655570849"/>
                    </a:ext>
                  </a:extLst>
                </a:gridCol>
                <a:gridCol w="8676260">
                  <a:extLst>
                    <a:ext uri="{9D8B030D-6E8A-4147-A177-3AD203B41FA5}">
                      <a16:colId xmlns:a16="http://schemas.microsoft.com/office/drawing/2014/main" val="22467006"/>
                    </a:ext>
                  </a:extLst>
                </a:gridCol>
              </a:tblGrid>
              <a:tr h="605824">
                <a:tc>
                  <a:txBody>
                    <a:bodyPr/>
                    <a:lstStyle/>
                    <a:p>
                      <a:pPr marL="0" algn="ctr" defTabSz="457200" rtl="0" eaLnBrk="1" latinLnBrk="0" hangingPunct="1"/>
                      <a:r>
                        <a:rPr lang="en-US" sz="1600" b="0" kern="1200" dirty="0">
                          <a:solidFill>
                            <a:schemeClr val="dk1"/>
                          </a:solidFill>
                          <a:latin typeface="+mn-lt"/>
                          <a:ea typeface="+mn-ea"/>
                          <a:cs typeface="+mn-cs"/>
                        </a:rPr>
                        <a:t>E</a:t>
                      </a:r>
                    </a:p>
                  </a:txBody>
                  <a:tcPr>
                    <a:solidFill>
                      <a:schemeClr val="accent1">
                        <a:lumMod val="20000"/>
                        <a:lumOff val="80000"/>
                      </a:schemeClr>
                    </a:solidFill>
                  </a:tcPr>
                </a:tc>
                <a:tc>
                  <a:txBody>
                    <a:bodyPr/>
                    <a:lstStyle/>
                    <a:p>
                      <a:pPr marL="0" algn="l" defTabSz="457200" rtl="0" eaLnBrk="1" latinLnBrk="0" hangingPunct="1"/>
                      <a:r>
                        <a:rPr lang="en-US" sz="1600" b="0" kern="1200" dirty="0">
                          <a:solidFill>
                            <a:schemeClr val="dk1"/>
                          </a:solidFill>
                          <a:latin typeface="+mn-lt"/>
                          <a:ea typeface="+mn-ea"/>
                          <a:cs typeface="+mn-cs"/>
                        </a:rPr>
                        <a:t>The delivering station should ask for a reply from the addressee, and then originate a message back with the reply.</a:t>
                      </a:r>
                    </a:p>
                  </a:txBody>
                  <a:tcPr>
                    <a:solidFill>
                      <a:schemeClr val="accent1">
                        <a:lumMod val="20000"/>
                        <a:lumOff val="80000"/>
                      </a:schemeClr>
                    </a:solidFill>
                  </a:tcPr>
                </a:tc>
                <a:extLst>
                  <a:ext uri="{0D108BD9-81ED-4DB2-BD59-A6C34878D82A}">
                    <a16:rowId xmlns:a16="http://schemas.microsoft.com/office/drawing/2014/main" val="4068061123"/>
                  </a:ext>
                </a:extLst>
              </a:tr>
              <a:tr h="411990">
                <a:tc>
                  <a:txBody>
                    <a:bodyPr/>
                    <a:lstStyle/>
                    <a:p>
                      <a:pPr algn="ctr"/>
                      <a:r>
                        <a:rPr lang="en-US" sz="1600" dirty="0"/>
                        <a:t>F##</a:t>
                      </a:r>
                    </a:p>
                  </a:txBody>
                  <a:tcPr>
                    <a:solidFill>
                      <a:schemeClr val="accent1">
                        <a:lumMod val="40000"/>
                        <a:lumOff val="60000"/>
                      </a:schemeClr>
                    </a:solidFill>
                  </a:tcPr>
                </a:tc>
                <a:tc>
                  <a:txBody>
                    <a:bodyPr/>
                    <a:lstStyle/>
                    <a:p>
                      <a:r>
                        <a:rPr lang="en-US" sz="1600" b="0" dirty="0"/>
                        <a:t>Hold delivery until (specific date).</a:t>
                      </a:r>
                    </a:p>
                  </a:txBody>
                  <a:tcPr>
                    <a:solidFill>
                      <a:schemeClr val="accent1">
                        <a:lumMod val="40000"/>
                        <a:lumOff val="60000"/>
                      </a:schemeClr>
                    </a:solidFill>
                  </a:tcPr>
                </a:tc>
                <a:extLst>
                  <a:ext uri="{0D108BD9-81ED-4DB2-BD59-A6C34878D82A}">
                    <a16:rowId xmlns:a16="http://schemas.microsoft.com/office/drawing/2014/main" val="3055545692"/>
                  </a:ext>
                </a:extLst>
              </a:tr>
              <a:tr h="605824">
                <a:tc>
                  <a:txBody>
                    <a:bodyPr/>
                    <a:lstStyle/>
                    <a:p>
                      <a:pPr algn="ctr"/>
                      <a:r>
                        <a:rPr lang="en-US" sz="1600" dirty="0"/>
                        <a:t>G</a:t>
                      </a:r>
                    </a:p>
                  </a:txBody>
                  <a:tcPr/>
                </a:tc>
                <a:tc>
                  <a:txBody>
                    <a:bodyPr/>
                    <a:lstStyle/>
                    <a:p>
                      <a:r>
                        <a:rPr lang="en-US" sz="1600" dirty="0"/>
                        <a:t>Delivery by mail or landline toll call not required. If toll or other expense involved, cancel message and service originating station.</a:t>
                      </a:r>
                    </a:p>
                  </a:txBody>
                  <a:tcPr/>
                </a:tc>
                <a:extLst>
                  <a:ext uri="{0D108BD9-81ED-4DB2-BD59-A6C34878D82A}">
                    <a16:rowId xmlns:a16="http://schemas.microsoft.com/office/drawing/2014/main" val="656489774"/>
                  </a:ext>
                </a:extLst>
              </a:tr>
            </a:tbl>
          </a:graphicData>
        </a:graphic>
      </p:graphicFrame>
    </p:spTree>
    <p:extLst>
      <p:ext uri="{BB962C8B-B14F-4D97-AF65-F5344CB8AC3E}">
        <p14:creationId xmlns:p14="http://schemas.microsoft.com/office/powerpoint/2010/main" val="3485467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62B3C-ED29-735A-F670-2235D5904630}"/>
              </a:ext>
            </a:extLst>
          </p:cNvPr>
          <p:cNvSpPr>
            <a:spLocks noGrp="1"/>
          </p:cNvSpPr>
          <p:nvPr>
            <p:ph type="title"/>
          </p:nvPr>
        </p:nvSpPr>
        <p:spPr>
          <a:xfrm>
            <a:off x="481890" y="663724"/>
            <a:ext cx="9887352" cy="885462"/>
          </a:xfrm>
        </p:spPr>
        <p:txBody>
          <a:bodyPr/>
          <a:lstStyle/>
          <a:p>
            <a:r>
              <a:rPr lang="en-US" sz="3700" dirty="0"/>
              <a:t>How do you say preamble information on the air?</a:t>
            </a:r>
          </a:p>
        </p:txBody>
      </p:sp>
      <p:pic>
        <p:nvPicPr>
          <p:cNvPr id="5" name="Picture 4">
            <a:extLst>
              <a:ext uri="{FF2B5EF4-FFF2-40B4-BE49-F238E27FC236}">
                <a16:creationId xmlns:a16="http://schemas.microsoft.com/office/drawing/2014/main" id="{5D608149-3C74-A154-E13C-A5E5CF1C8E22}"/>
              </a:ext>
            </a:extLst>
          </p:cNvPr>
          <p:cNvPicPr>
            <a:picLocks noChangeAspect="1"/>
          </p:cNvPicPr>
          <p:nvPr/>
        </p:nvPicPr>
        <p:blipFill>
          <a:blip r:embed="rId3"/>
          <a:stretch>
            <a:fillRect/>
          </a:stretch>
        </p:blipFill>
        <p:spPr>
          <a:xfrm>
            <a:off x="640270" y="2300212"/>
            <a:ext cx="10911460" cy="712502"/>
          </a:xfrm>
          <a:prstGeom prst="rect">
            <a:avLst/>
          </a:prstGeom>
        </p:spPr>
      </p:pic>
      <p:sp>
        <p:nvSpPr>
          <p:cNvPr id="4" name="TextBox 3">
            <a:extLst>
              <a:ext uri="{FF2B5EF4-FFF2-40B4-BE49-F238E27FC236}">
                <a16:creationId xmlns:a16="http://schemas.microsoft.com/office/drawing/2014/main" id="{217404DA-5B75-C373-F813-5271ACCB894F}"/>
              </a:ext>
            </a:extLst>
          </p:cNvPr>
          <p:cNvSpPr txBox="1"/>
          <p:nvPr/>
        </p:nvSpPr>
        <p:spPr>
          <a:xfrm>
            <a:off x="481890" y="3626788"/>
            <a:ext cx="11490726" cy="1951175"/>
          </a:xfrm>
          <a:prstGeom prst="rect">
            <a:avLst/>
          </a:prstGeom>
          <a:noFill/>
        </p:spPr>
        <p:txBody>
          <a:bodyPr wrap="square" rtlCol="0">
            <a:spAutoFit/>
          </a:bodyPr>
          <a:lstStyle/>
          <a:p>
            <a:pPr>
              <a:lnSpc>
                <a:spcPct val="150000"/>
              </a:lnSpc>
            </a:pPr>
            <a:r>
              <a:rPr lang="en-US" sz="2800" i="1" dirty="0"/>
              <a:t>Please copy message number One Two Three Four </a:t>
            </a:r>
            <a:r>
              <a:rPr lang="en-US" sz="2800" i="1" dirty="0">
                <a:sym typeface="Wingdings" panose="05000000000000000000" pitchFamily="2" charset="2"/>
              </a:rPr>
              <a:t> Routine  Hotel X-ray Golf   Whiskey Mike Five November  One Four  Richmond, Texas  June One Four</a:t>
            </a:r>
            <a:endParaRPr lang="en-US" sz="2800" i="1" dirty="0"/>
          </a:p>
        </p:txBody>
      </p:sp>
    </p:spTree>
    <p:extLst>
      <p:ext uri="{BB962C8B-B14F-4D97-AF65-F5344CB8AC3E}">
        <p14:creationId xmlns:p14="http://schemas.microsoft.com/office/powerpoint/2010/main" val="295290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2C605-44A0-8325-CB6C-575F98183558}"/>
              </a:ext>
            </a:extLst>
          </p:cNvPr>
          <p:cNvSpPr>
            <a:spLocks noGrp="1"/>
          </p:cNvSpPr>
          <p:nvPr>
            <p:ph type="title"/>
          </p:nvPr>
        </p:nvSpPr>
        <p:spPr>
          <a:xfrm>
            <a:off x="646112" y="452718"/>
            <a:ext cx="4834755" cy="690645"/>
          </a:xfrm>
        </p:spPr>
        <p:txBody>
          <a:bodyPr/>
          <a:lstStyle/>
          <a:p>
            <a:r>
              <a:rPr lang="en-US" sz="3700" dirty="0"/>
              <a:t>Radiogram address</a:t>
            </a:r>
          </a:p>
        </p:txBody>
      </p:sp>
      <p:pic>
        <p:nvPicPr>
          <p:cNvPr id="3" name="Picture 2">
            <a:extLst>
              <a:ext uri="{FF2B5EF4-FFF2-40B4-BE49-F238E27FC236}">
                <a16:creationId xmlns:a16="http://schemas.microsoft.com/office/drawing/2014/main" id="{842A3A83-6680-4AD6-ACB9-FE99C49D2CB4}"/>
              </a:ext>
            </a:extLst>
          </p:cNvPr>
          <p:cNvPicPr>
            <a:picLocks noChangeAspect="1"/>
          </p:cNvPicPr>
          <p:nvPr/>
        </p:nvPicPr>
        <p:blipFill rotWithShape="1">
          <a:blip r:embed="rId3"/>
          <a:srcRect b="45249"/>
          <a:stretch/>
        </p:blipFill>
        <p:spPr>
          <a:xfrm>
            <a:off x="1553391" y="1286867"/>
            <a:ext cx="7854951" cy="2890021"/>
          </a:xfrm>
          <a:prstGeom prst="rect">
            <a:avLst/>
          </a:prstGeom>
        </p:spPr>
      </p:pic>
      <p:sp>
        <p:nvSpPr>
          <p:cNvPr id="4" name="Rectangle 3">
            <a:extLst>
              <a:ext uri="{FF2B5EF4-FFF2-40B4-BE49-F238E27FC236}">
                <a16:creationId xmlns:a16="http://schemas.microsoft.com/office/drawing/2014/main" id="{ED7C6221-FFFA-1AE4-D625-08C2E8507EE7}"/>
              </a:ext>
            </a:extLst>
          </p:cNvPr>
          <p:cNvSpPr/>
          <p:nvPr/>
        </p:nvSpPr>
        <p:spPr>
          <a:xfrm>
            <a:off x="1811185" y="2731877"/>
            <a:ext cx="3099482" cy="1241812"/>
          </a:xfrm>
          <a:prstGeom prst="rect">
            <a:avLst/>
          </a:prstGeom>
          <a:noFill/>
          <a:ln w="635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B050"/>
              </a:solidFill>
            </a:endParaRPr>
          </a:p>
        </p:txBody>
      </p:sp>
      <p:sp>
        <p:nvSpPr>
          <p:cNvPr id="5" name="TextBox 4">
            <a:extLst>
              <a:ext uri="{FF2B5EF4-FFF2-40B4-BE49-F238E27FC236}">
                <a16:creationId xmlns:a16="http://schemas.microsoft.com/office/drawing/2014/main" id="{EB4123A2-803C-0A7D-EBAE-4A512D808BA7}"/>
              </a:ext>
            </a:extLst>
          </p:cNvPr>
          <p:cNvSpPr txBox="1"/>
          <p:nvPr/>
        </p:nvSpPr>
        <p:spPr>
          <a:xfrm>
            <a:off x="1433687" y="4524577"/>
            <a:ext cx="7631289" cy="707886"/>
          </a:xfrm>
          <a:prstGeom prst="rect">
            <a:avLst/>
          </a:prstGeom>
          <a:noFill/>
        </p:spPr>
        <p:txBody>
          <a:bodyPr wrap="square" rtlCol="0">
            <a:spAutoFit/>
          </a:bodyPr>
          <a:lstStyle/>
          <a:p>
            <a:r>
              <a:rPr lang="en-US" sz="2000" dirty="0"/>
              <a:t>Address – complete with zip code, telephone number, email address etc., may include an OP NOTE</a:t>
            </a:r>
          </a:p>
        </p:txBody>
      </p:sp>
      <p:sp>
        <p:nvSpPr>
          <p:cNvPr id="6" name="TextBox 5">
            <a:extLst>
              <a:ext uri="{FF2B5EF4-FFF2-40B4-BE49-F238E27FC236}">
                <a16:creationId xmlns:a16="http://schemas.microsoft.com/office/drawing/2014/main" id="{33B71D57-0888-BADC-7E85-4466460B6176}"/>
              </a:ext>
            </a:extLst>
          </p:cNvPr>
          <p:cNvSpPr txBox="1"/>
          <p:nvPr/>
        </p:nvSpPr>
        <p:spPr>
          <a:xfrm>
            <a:off x="1433687" y="5488833"/>
            <a:ext cx="8195735" cy="400110"/>
          </a:xfrm>
          <a:prstGeom prst="rect">
            <a:avLst/>
          </a:prstGeom>
          <a:noFill/>
        </p:spPr>
        <p:txBody>
          <a:bodyPr wrap="square" rtlCol="0">
            <a:spAutoFit/>
          </a:bodyPr>
          <a:lstStyle/>
          <a:p>
            <a:r>
              <a:rPr lang="en-US" sz="2000" dirty="0"/>
              <a:t>An op note relates to handling and/or delivery of the radiogram</a:t>
            </a:r>
          </a:p>
        </p:txBody>
      </p:sp>
    </p:spTree>
    <p:extLst>
      <p:ext uri="{BB962C8B-B14F-4D97-AF65-F5344CB8AC3E}">
        <p14:creationId xmlns:p14="http://schemas.microsoft.com/office/powerpoint/2010/main" val="352927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92A6F-2EF2-E857-9194-C832C80D6219}"/>
              </a:ext>
            </a:extLst>
          </p:cNvPr>
          <p:cNvSpPr>
            <a:spLocks noGrp="1"/>
          </p:cNvSpPr>
          <p:nvPr>
            <p:ph type="title"/>
          </p:nvPr>
        </p:nvSpPr>
        <p:spPr>
          <a:xfrm>
            <a:off x="646111" y="452718"/>
            <a:ext cx="9404723" cy="772696"/>
          </a:xfrm>
        </p:spPr>
        <p:txBody>
          <a:bodyPr/>
          <a:lstStyle/>
          <a:p>
            <a:r>
              <a:rPr lang="en-US" sz="3700" dirty="0"/>
              <a:t>How do you say the address info on the air?</a:t>
            </a:r>
          </a:p>
        </p:txBody>
      </p:sp>
      <p:pic>
        <p:nvPicPr>
          <p:cNvPr id="7" name="Picture 6">
            <a:extLst>
              <a:ext uri="{FF2B5EF4-FFF2-40B4-BE49-F238E27FC236}">
                <a16:creationId xmlns:a16="http://schemas.microsoft.com/office/drawing/2014/main" id="{262C69C2-2F69-D19D-D306-5EB89BF59AB7}"/>
              </a:ext>
            </a:extLst>
          </p:cNvPr>
          <p:cNvPicPr>
            <a:picLocks noChangeAspect="1"/>
          </p:cNvPicPr>
          <p:nvPr/>
        </p:nvPicPr>
        <p:blipFill>
          <a:blip r:embed="rId3"/>
          <a:stretch>
            <a:fillRect/>
          </a:stretch>
        </p:blipFill>
        <p:spPr>
          <a:xfrm>
            <a:off x="3801989" y="1366168"/>
            <a:ext cx="3629978" cy="1477529"/>
          </a:xfrm>
          <a:prstGeom prst="rect">
            <a:avLst/>
          </a:prstGeom>
          <a:ln w="25400">
            <a:solidFill>
              <a:srgbClr val="00B050"/>
            </a:solidFill>
          </a:ln>
        </p:spPr>
      </p:pic>
      <p:sp>
        <p:nvSpPr>
          <p:cNvPr id="8" name="TextBox 7">
            <a:extLst>
              <a:ext uri="{FF2B5EF4-FFF2-40B4-BE49-F238E27FC236}">
                <a16:creationId xmlns:a16="http://schemas.microsoft.com/office/drawing/2014/main" id="{991C750F-E782-B82D-539C-8CB59777BE13}"/>
              </a:ext>
            </a:extLst>
          </p:cNvPr>
          <p:cNvSpPr txBox="1"/>
          <p:nvPr/>
        </p:nvSpPr>
        <p:spPr>
          <a:xfrm>
            <a:off x="481890" y="3141365"/>
            <a:ext cx="11490726" cy="3346109"/>
          </a:xfrm>
          <a:prstGeom prst="rect">
            <a:avLst/>
          </a:prstGeom>
          <a:noFill/>
        </p:spPr>
        <p:txBody>
          <a:bodyPr wrap="square" rtlCol="0">
            <a:spAutoFit/>
          </a:bodyPr>
          <a:lstStyle/>
          <a:p>
            <a:pPr>
              <a:lnSpc>
                <a:spcPct val="150000"/>
              </a:lnSpc>
            </a:pPr>
            <a:r>
              <a:rPr lang="en-US" sz="2400" i="1" dirty="0">
                <a:solidFill>
                  <a:srgbClr val="FFFF00"/>
                </a:solidFill>
              </a:rPr>
              <a:t>Going to </a:t>
            </a:r>
            <a:r>
              <a:rPr lang="en-US" sz="2400" i="1" dirty="0">
                <a:sym typeface="Wingdings" panose="05000000000000000000" pitchFamily="2" charset="2"/>
              </a:rPr>
              <a:t>Fred… Flinstone </a:t>
            </a:r>
            <a:r>
              <a:rPr lang="en-US" sz="2400" i="1" dirty="0">
                <a:solidFill>
                  <a:srgbClr val="FFFF00"/>
                </a:solidFill>
                <a:sym typeface="Wingdings" panose="05000000000000000000" pitchFamily="2" charset="2"/>
              </a:rPr>
              <a:t>Call Sign </a:t>
            </a:r>
            <a:r>
              <a:rPr lang="en-US" sz="2400" i="1" dirty="0">
                <a:sym typeface="Wingdings" panose="05000000000000000000" pitchFamily="2" charset="2"/>
              </a:rPr>
              <a:t>Romeo Uniform Bravo Niner Lima Echo</a:t>
            </a:r>
          </a:p>
          <a:p>
            <a:pPr>
              <a:lnSpc>
                <a:spcPct val="150000"/>
              </a:lnSpc>
            </a:pPr>
            <a:r>
              <a:rPr lang="en-US" sz="2400" i="1" dirty="0">
                <a:solidFill>
                  <a:srgbClr val="FFFF00"/>
                </a:solidFill>
                <a:sym typeface="Wingdings" panose="05000000000000000000" pitchFamily="2" charset="2"/>
              </a:rPr>
              <a:t>Address Figures </a:t>
            </a:r>
            <a:r>
              <a:rPr lang="en-US" sz="2400" i="1" dirty="0">
                <a:sym typeface="Wingdings" panose="05000000000000000000" pitchFamily="2" charset="2"/>
              </a:rPr>
              <a:t>Five Eight Some </a:t>
            </a:r>
            <a:r>
              <a:rPr lang="en-US" sz="2400" i="1" dirty="0">
                <a:solidFill>
                  <a:srgbClr val="FFFF00"/>
                </a:solidFill>
                <a:sym typeface="Wingdings" panose="05000000000000000000" pitchFamily="2" charset="2"/>
              </a:rPr>
              <a:t>I spell </a:t>
            </a:r>
            <a:r>
              <a:rPr lang="en-US" sz="2400" i="1" dirty="0">
                <a:sym typeface="Wingdings" panose="05000000000000000000" pitchFamily="2" charset="2"/>
              </a:rPr>
              <a:t>Sierra Oscar Mike Echo… Cave Drive</a:t>
            </a:r>
          </a:p>
          <a:p>
            <a:pPr>
              <a:lnSpc>
                <a:spcPct val="150000"/>
              </a:lnSpc>
            </a:pPr>
            <a:r>
              <a:rPr lang="en-US" sz="2400" i="1" dirty="0">
                <a:sym typeface="Wingdings" panose="05000000000000000000" pitchFamily="2" charset="2"/>
              </a:rPr>
              <a:t>Anywhere Michigan  </a:t>
            </a:r>
            <a:r>
              <a:rPr lang="en-US" sz="2400" i="1" dirty="0">
                <a:solidFill>
                  <a:srgbClr val="FFFF00"/>
                </a:solidFill>
                <a:sym typeface="Wingdings" panose="05000000000000000000" pitchFamily="2" charset="2"/>
              </a:rPr>
              <a:t>Zip Figures</a:t>
            </a:r>
            <a:r>
              <a:rPr lang="en-US" sz="2400" i="1" dirty="0">
                <a:sym typeface="Wingdings" panose="05000000000000000000" pitchFamily="2" charset="2"/>
              </a:rPr>
              <a:t> Four Eight Zero Zero One</a:t>
            </a:r>
          </a:p>
          <a:p>
            <a:pPr>
              <a:lnSpc>
                <a:spcPct val="150000"/>
              </a:lnSpc>
            </a:pPr>
            <a:r>
              <a:rPr lang="en-US" sz="2400" i="1" dirty="0">
                <a:solidFill>
                  <a:srgbClr val="FFFF00"/>
                </a:solidFill>
                <a:sym typeface="Wingdings" panose="05000000000000000000" pitchFamily="2" charset="2"/>
              </a:rPr>
              <a:t>Phone Figures </a:t>
            </a:r>
            <a:r>
              <a:rPr lang="en-US" sz="2400" i="1" dirty="0">
                <a:sym typeface="Wingdings" panose="05000000000000000000" pitchFamily="2" charset="2"/>
              </a:rPr>
              <a:t>Two Three One…Four Five Eight…Eight Eight </a:t>
            </a:r>
            <a:r>
              <a:rPr lang="en-US" sz="2400" i="1" dirty="0" err="1">
                <a:sym typeface="Wingdings" panose="05000000000000000000" pitchFamily="2" charset="2"/>
              </a:rPr>
              <a:t>Eight</a:t>
            </a:r>
            <a:r>
              <a:rPr lang="en-US" sz="2400" i="1" dirty="0">
                <a:sym typeface="Wingdings" panose="05000000000000000000" pitchFamily="2" charset="2"/>
              </a:rPr>
              <a:t> </a:t>
            </a:r>
            <a:r>
              <a:rPr lang="en-US" sz="2400" i="1" dirty="0" err="1">
                <a:sym typeface="Wingdings" panose="05000000000000000000" pitchFamily="2" charset="2"/>
              </a:rPr>
              <a:t>Eight</a:t>
            </a:r>
            <a:endParaRPr lang="en-US" sz="2400" i="1" dirty="0">
              <a:sym typeface="Wingdings" panose="05000000000000000000" pitchFamily="2" charset="2"/>
            </a:endParaRPr>
          </a:p>
          <a:p>
            <a:pPr>
              <a:lnSpc>
                <a:spcPct val="150000"/>
              </a:lnSpc>
            </a:pPr>
            <a:r>
              <a:rPr lang="en-US" sz="2400" i="1" dirty="0">
                <a:solidFill>
                  <a:srgbClr val="FFFF00"/>
                </a:solidFill>
                <a:sym typeface="Wingdings" panose="05000000000000000000" pitchFamily="2" charset="2"/>
              </a:rPr>
              <a:t>Email Address </a:t>
            </a:r>
            <a:r>
              <a:rPr lang="en-US" sz="2400" i="1" dirty="0">
                <a:sym typeface="Wingdings" panose="05000000000000000000" pitchFamily="2" charset="2"/>
              </a:rPr>
              <a:t>Fred Dot Flinstone </a:t>
            </a:r>
            <a:r>
              <a:rPr lang="en-US" sz="2400" i="1" dirty="0" err="1">
                <a:sym typeface="Wingdings" panose="05000000000000000000" pitchFamily="2" charset="2"/>
              </a:rPr>
              <a:t>Atsign</a:t>
            </a:r>
            <a:r>
              <a:rPr lang="en-US" sz="2400" i="1" dirty="0">
                <a:sym typeface="Wingdings" panose="05000000000000000000" pitchFamily="2" charset="2"/>
              </a:rPr>
              <a:t> Caveman </a:t>
            </a:r>
            <a:r>
              <a:rPr lang="en-US" sz="2400" i="1" dirty="0">
                <a:solidFill>
                  <a:srgbClr val="FFFF00"/>
                </a:solidFill>
                <a:sym typeface="Wingdings" panose="05000000000000000000" pitchFamily="2" charset="2"/>
              </a:rPr>
              <a:t>one word </a:t>
            </a:r>
            <a:r>
              <a:rPr lang="en-US" sz="2400" i="1" dirty="0">
                <a:sym typeface="Wingdings" panose="05000000000000000000" pitchFamily="2" charset="2"/>
              </a:rPr>
              <a:t>dot com</a:t>
            </a:r>
          </a:p>
          <a:p>
            <a:pPr>
              <a:lnSpc>
                <a:spcPct val="150000"/>
              </a:lnSpc>
            </a:pPr>
            <a:r>
              <a:rPr lang="en-US" sz="2400" i="1" dirty="0">
                <a:solidFill>
                  <a:srgbClr val="FFFF00"/>
                </a:solidFill>
                <a:sym typeface="Wingdings" panose="05000000000000000000" pitchFamily="2" charset="2"/>
              </a:rPr>
              <a:t>Break for Text </a:t>
            </a:r>
            <a:r>
              <a:rPr lang="en-US" sz="2400" i="1" dirty="0">
                <a:sym typeface="Wingdings" panose="05000000000000000000" pitchFamily="2" charset="2"/>
              </a:rPr>
              <a:t>(BT)</a:t>
            </a:r>
            <a:endParaRPr lang="en-US" sz="2400" i="1" dirty="0"/>
          </a:p>
        </p:txBody>
      </p:sp>
      <p:sp>
        <p:nvSpPr>
          <p:cNvPr id="4" name="TextBox 3">
            <a:extLst>
              <a:ext uri="{FF2B5EF4-FFF2-40B4-BE49-F238E27FC236}">
                <a16:creationId xmlns:a16="http://schemas.microsoft.com/office/drawing/2014/main" id="{5BD4F823-7B1B-929D-7433-4B65EE663857}"/>
              </a:ext>
            </a:extLst>
          </p:cNvPr>
          <p:cNvSpPr txBox="1"/>
          <p:nvPr/>
        </p:nvSpPr>
        <p:spPr>
          <a:xfrm>
            <a:off x="3801989" y="2712892"/>
            <a:ext cx="3629978" cy="261610"/>
          </a:xfrm>
          <a:prstGeom prst="rect">
            <a:avLst/>
          </a:prstGeom>
          <a:solidFill>
            <a:schemeClr val="tx1"/>
          </a:solidFill>
        </p:spPr>
        <p:txBody>
          <a:bodyPr wrap="square" rtlCol="0">
            <a:spAutoFit/>
          </a:bodyPr>
          <a:lstStyle/>
          <a:p>
            <a:r>
              <a:rPr lang="en-US" sz="1100" dirty="0">
                <a:solidFill>
                  <a:schemeClr val="bg1"/>
                </a:solidFill>
              </a:rPr>
              <a:t>        </a:t>
            </a:r>
            <a:r>
              <a:rPr lang="en-US" sz="1100" b="1" dirty="0">
                <a:solidFill>
                  <a:schemeClr val="bg1"/>
                </a:solidFill>
                <a:latin typeface="Arial Black" panose="020B0A04020102020204" pitchFamily="34" charset="0"/>
                <a:cs typeface="Arial" panose="020B0604020202020204" pitchFamily="34" charset="0"/>
              </a:rPr>
              <a:t>FRED.FLINSTONE@CAVEMAN.COM</a:t>
            </a:r>
            <a:endParaRPr lang="en-US" sz="1100" dirty="0">
              <a:solidFill>
                <a:schemeClr val="bg1"/>
              </a:solidFill>
            </a:endParaRPr>
          </a:p>
        </p:txBody>
      </p:sp>
      <p:sp>
        <p:nvSpPr>
          <p:cNvPr id="9" name="TextBox 8">
            <a:extLst>
              <a:ext uri="{FF2B5EF4-FFF2-40B4-BE49-F238E27FC236}">
                <a16:creationId xmlns:a16="http://schemas.microsoft.com/office/drawing/2014/main" id="{B2518943-CA67-BF59-8731-9C07EA2EF6A3}"/>
              </a:ext>
            </a:extLst>
          </p:cNvPr>
          <p:cNvSpPr txBox="1"/>
          <p:nvPr/>
        </p:nvSpPr>
        <p:spPr>
          <a:xfrm>
            <a:off x="3859703" y="1408051"/>
            <a:ext cx="3527108" cy="1576196"/>
          </a:xfrm>
          <a:prstGeom prst="rect">
            <a:avLst/>
          </a:prstGeom>
          <a:noFill/>
          <a:ln w="63500">
            <a:solidFill>
              <a:srgbClr val="00B050"/>
            </a:solidFill>
          </a:ln>
        </p:spPr>
        <p:txBody>
          <a:bodyPr wrap="square" rtlCol="0">
            <a:spAutoFit/>
          </a:bodyPr>
          <a:lstStyle/>
          <a:p>
            <a:endParaRPr lang="en-US" dirty="0"/>
          </a:p>
        </p:txBody>
      </p:sp>
    </p:spTree>
    <p:extLst>
      <p:ext uri="{BB962C8B-B14F-4D97-AF65-F5344CB8AC3E}">
        <p14:creationId xmlns:p14="http://schemas.microsoft.com/office/powerpoint/2010/main" val="163809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642DC3-697B-7D64-F61F-6DC0BCE3584B}"/>
              </a:ext>
            </a:extLst>
          </p:cNvPr>
          <p:cNvSpPr>
            <a:spLocks noGrp="1"/>
          </p:cNvSpPr>
          <p:nvPr>
            <p:ph type="title"/>
          </p:nvPr>
        </p:nvSpPr>
        <p:spPr/>
        <p:txBody>
          <a:bodyPr/>
          <a:lstStyle/>
          <a:p>
            <a:r>
              <a:rPr lang="en-US" dirty="0"/>
              <a:t>Radiogram receiving station info</a:t>
            </a:r>
          </a:p>
        </p:txBody>
      </p:sp>
      <p:sp>
        <p:nvSpPr>
          <p:cNvPr id="10" name="TextBox 9">
            <a:extLst>
              <a:ext uri="{FF2B5EF4-FFF2-40B4-BE49-F238E27FC236}">
                <a16:creationId xmlns:a16="http://schemas.microsoft.com/office/drawing/2014/main" id="{9E230891-013B-DB83-C86D-11425DC53716}"/>
              </a:ext>
            </a:extLst>
          </p:cNvPr>
          <p:cNvSpPr txBox="1"/>
          <p:nvPr/>
        </p:nvSpPr>
        <p:spPr>
          <a:xfrm>
            <a:off x="1085012" y="4636600"/>
            <a:ext cx="8081566" cy="1200329"/>
          </a:xfrm>
          <a:prstGeom prst="rect">
            <a:avLst/>
          </a:prstGeom>
          <a:noFill/>
        </p:spPr>
        <p:txBody>
          <a:bodyPr wrap="square" rtlCol="0">
            <a:spAutoFit/>
          </a:bodyPr>
          <a:lstStyle/>
          <a:p>
            <a:r>
              <a:rPr lang="en-US" sz="2400" dirty="0"/>
              <a:t>You generally don’t need to fill this out unless you are going to hand deliver or mail the radiogram to the addressee</a:t>
            </a:r>
          </a:p>
        </p:txBody>
      </p:sp>
      <p:pic>
        <p:nvPicPr>
          <p:cNvPr id="2" name="Picture 1">
            <a:extLst>
              <a:ext uri="{FF2B5EF4-FFF2-40B4-BE49-F238E27FC236}">
                <a16:creationId xmlns:a16="http://schemas.microsoft.com/office/drawing/2014/main" id="{6C4CE740-0467-1160-2E44-54C4FFD15A42}"/>
              </a:ext>
            </a:extLst>
          </p:cNvPr>
          <p:cNvPicPr>
            <a:picLocks noChangeAspect="1"/>
          </p:cNvPicPr>
          <p:nvPr/>
        </p:nvPicPr>
        <p:blipFill rotWithShape="1">
          <a:blip r:embed="rId3"/>
          <a:srcRect b="45249"/>
          <a:stretch/>
        </p:blipFill>
        <p:spPr>
          <a:xfrm>
            <a:off x="1101835" y="1478778"/>
            <a:ext cx="7854951" cy="2890021"/>
          </a:xfrm>
          <a:prstGeom prst="rect">
            <a:avLst/>
          </a:prstGeom>
        </p:spPr>
      </p:pic>
      <p:sp>
        <p:nvSpPr>
          <p:cNvPr id="3" name="Rectangle 2">
            <a:extLst>
              <a:ext uri="{FF2B5EF4-FFF2-40B4-BE49-F238E27FC236}">
                <a16:creationId xmlns:a16="http://schemas.microsoft.com/office/drawing/2014/main" id="{E1BFD662-CC1C-630A-FD9F-9A275DAEE8A0}"/>
              </a:ext>
            </a:extLst>
          </p:cNvPr>
          <p:cNvSpPr/>
          <p:nvPr/>
        </p:nvSpPr>
        <p:spPr>
          <a:xfrm>
            <a:off x="4441496" y="2923788"/>
            <a:ext cx="4115482" cy="1117634"/>
          </a:xfrm>
          <a:prstGeom prst="rect">
            <a:avLst/>
          </a:prstGeom>
          <a:noFill/>
          <a:ln w="63500" cmpd="sng">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B050"/>
              </a:solidFill>
            </a:endParaRPr>
          </a:p>
        </p:txBody>
      </p:sp>
    </p:spTree>
    <p:extLst>
      <p:ext uri="{BB962C8B-B14F-4D97-AF65-F5344CB8AC3E}">
        <p14:creationId xmlns:p14="http://schemas.microsoft.com/office/powerpoint/2010/main" val="2650958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642DC3-697B-7D64-F61F-6DC0BCE3584B}"/>
              </a:ext>
            </a:extLst>
          </p:cNvPr>
          <p:cNvSpPr>
            <a:spLocks noGrp="1"/>
          </p:cNvSpPr>
          <p:nvPr>
            <p:ph type="title"/>
          </p:nvPr>
        </p:nvSpPr>
        <p:spPr>
          <a:xfrm>
            <a:off x="646111" y="452718"/>
            <a:ext cx="4748849" cy="985031"/>
          </a:xfrm>
        </p:spPr>
        <p:txBody>
          <a:bodyPr/>
          <a:lstStyle/>
          <a:p>
            <a:r>
              <a:rPr lang="en-US" sz="3700" dirty="0"/>
              <a:t>Radiogram text</a:t>
            </a:r>
          </a:p>
        </p:txBody>
      </p:sp>
      <p:sp>
        <p:nvSpPr>
          <p:cNvPr id="4" name="TextBox 3">
            <a:extLst>
              <a:ext uri="{FF2B5EF4-FFF2-40B4-BE49-F238E27FC236}">
                <a16:creationId xmlns:a16="http://schemas.microsoft.com/office/drawing/2014/main" id="{E62D1F12-5037-39AA-582D-787240DA9A53}"/>
              </a:ext>
            </a:extLst>
          </p:cNvPr>
          <p:cNvSpPr txBox="1"/>
          <p:nvPr/>
        </p:nvSpPr>
        <p:spPr>
          <a:xfrm>
            <a:off x="1954300" y="5528062"/>
            <a:ext cx="7223567" cy="707886"/>
          </a:xfrm>
          <a:prstGeom prst="rect">
            <a:avLst/>
          </a:prstGeom>
          <a:noFill/>
        </p:spPr>
        <p:txBody>
          <a:bodyPr wrap="square" rtlCol="0">
            <a:spAutoFit/>
          </a:bodyPr>
          <a:lstStyle/>
          <a:p>
            <a:r>
              <a:rPr lang="en-US" sz="2000" dirty="0"/>
              <a:t>TEXT – typical limit 25 groups, some countries allow more; X punctuation counted as one word</a:t>
            </a:r>
          </a:p>
        </p:txBody>
      </p:sp>
      <p:pic>
        <p:nvPicPr>
          <p:cNvPr id="2" name="Picture 1">
            <a:extLst>
              <a:ext uri="{FF2B5EF4-FFF2-40B4-BE49-F238E27FC236}">
                <a16:creationId xmlns:a16="http://schemas.microsoft.com/office/drawing/2014/main" id="{15F31EFE-4BA0-A4A9-FE74-0F208CF640A3}"/>
              </a:ext>
            </a:extLst>
          </p:cNvPr>
          <p:cNvPicPr>
            <a:picLocks noChangeAspect="1"/>
          </p:cNvPicPr>
          <p:nvPr/>
        </p:nvPicPr>
        <p:blipFill rotWithShape="1">
          <a:blip r:embed="rId3"/>
          <a:srcRect t="1817" b="21190"/>
          <a:stretch/>
        </p:blipFill>
        <p:spPr>
          <a:xfrm>
            <a:off x="1700072" y="1275644"/>
            <a:ext cx="7854951" cy="4064000"/>
          </a:xfrm>
          <a:prstGeom prst="rect">
            <a:avLst/>
          </a:prstGeom>
        </p:spPr>
      </p:pic>
      <p:sp>
        <p:nvSpPr>
          <p:cNvPr id="6" name="Rectangle 5">
            <a:extLst>
              <a:ext uri="{FF2B5EF4-FFF2-40B4-BE49-F238E27FC236}">
                <a16:creationId xmlns:a16="http://schemas.microsoft.com/office/drawing/2014/main" id="{528ADE91-8BE4-53D8-E9E4-3133A0B35CB8}"/>
              </a:ext>
            </a:extLst>
          </p:cNvPr>
          <p:cNvSpPr/>
          <p:nvPr/>
        </p:nvSpPr>
        <p:spPr>
          <a:xfrm>
            <a:off x="2017609" y="3730982"/>
            <a:ext cx="7160258" cy="1450618"/>
          </a:xfrm>
          <a:prstGeom prst="rect">
            <a:avLst/>
          </a:prstGeom>
          <a:noFill/>
          <a:ln w="635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3"/>
              </a:solidFill>
            </a:endParaRPr>
          </a:p>
        </p:txBody>
      </p:sp>
    </p:spTree>
    <p:extLst>
      <p:ext uri="{BB962C8B-B14F-4D97-AF65-F5344CB8AC3E}">
        <p14:creationId xmlns:p14="http://schemas.microsoft.com/office/powerpoint/2010/main" val="3321191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92A6F-2EF2-E857-9194-C832C80D6219}"/>
              </a:ext>
            </a:extLst>
          </p:cNvPr>
          <p:cNvSpPr>
            <a:spLocks noGrp="1"/>
          </p:cNvSpPr>
          <p:nvPr>
            <p:ph type="title"/>
          </p:nvPr>
        </p:nvSpPr>
        <p:spPr>
          <a:xfrm>
            <a:off x="646111" y="452718"/>
            <a:ext cx="8497889" cy="772696"/>
          </a:xfrm>
        </p:spPr>
        <p:txBody>
          <a:bodyPr/>
          <a:lstStyle/>
          <a:p>
            <a:r>
              <a:rPr lang="en-US" sz="3700" dirty="0"/>
              <a:t>How do you say this text on the air?</a:t>
            </a:r>
          </a:p>
        </p:txBody>
      </p:sp>
      <p:sp>
        <p:nvSpPr>
          <p:cNvPr id="8" name="TextBox 7">
            <a:extLst>
              <a:ext uri="{FF2B5EF4-FFF2-40B4-BE49-F238E27FC236}">
                <a16:creationId xmlns:a16="http://schemas.microsoft.com/office/drawing/2014/main" id="{991C750F-E782-B82D-539C-8CB59777BE13}"/>
              </a:ext>
            </a:extLst>
          </p:cNvPr>
          <p:cNvSpPr txBox="1"/>
          <p:nvPr/>
        </p:nvSpPr>
        <p:spPr>
          <a:xfrm>
            <a:off x="1039198" y="3830044"/>
            <a:ext cx="8305566" cy="1684115"/>
          </a:xfrm>
          <a:prstGeom prst="rect">
            <a:avLst/>
          </a:prstGeom>
          <a:noFill/>
        </p:spPr>
        <p:txBody>
          <a:bodyPr wrap="square" rtlCol="0">
            <a:spAutoFit/>
          </a:bodyPr>
          <a:lstStyle/>
          <a:p>
            <a:pPr>
              <a:lnSpc>
                <a:spcPct val="150000"/>
              </a:lnSpc>
            </a:pPr>
            <a:r>
              <a:rPr lang="en-US" sz="2400" i="1" dirty="0">
                <a:sym typeface="Wingdings" panose="05000000000000000000" pitchFamily="2" charset="2"/>
              </a:rPr>
              <a:t>It…was…great…visiting…with…you…at…the…reunion…</a:t>
            </a:r>
            <a:r>
              <a:rPr lang="en-US" sz="2400" i="1" dirty="0">
                <a:solidFill>
                  <a:srgbClr val="FFFF00"/>
                </a:solidFill>
                <a:sym typeface="Wingdings" panose="05000000000000000000" pitchFamily="2" charset="2"/>
              </a:rPr>
              <a:t>Initial</a:t>
            </a:r>
            <a:r>
              <a:rPr lang="en-US" sz="2400" i="1" dirty="0">
                <a:sym typeface="Wingdings" panose="05000000000000000000" pitchFamily="2" charset="2"/>
              </a:rPr>
              <a:t> XRAY…keep…in…touch…</a:t>
            </a:r>
            <a:r>
              <a:rPr lang="en-US" sz="2400" i="1" dirty="0">
                <a:solidFill>
                  <a:srgbClr val="FFFF00"/>
                </a:solidFill>
                <a:sym typeface="Wingdings" panose="05000000000000000000" pitchFamily="2" charset="2"/>
              </a:rPr>
              <a:t>Figures</a:t>
            </a:r>
            <a:r>
              <a:rPr lang="en-US" sz="2400" i="1" dirty="0">
                <a:sym typeface="Wingdings" panose="05000000000000000000" pitchFamily="2" charset="2"/>
              </a:rPr>
              <a:t> seven three</a:t>
            </a:r>
          </a:p>
          <a:p>
            <a:pPr>
              <a:lnSpc>
                <a:spcPct val="150000"/>
              </a:lnSpc>
            </a:pPr>
            <a:r>
              <a:rPr lang="en-US" sz="2400" i="1" dirty="0">
                <a:sym typeface="Wingdings" panose="05000000000000000000" pitchFamily="2" charset="2"/>
              </a:rPr>
              <a:t>…</a:t>
            </a:r>
            <a:r>
              <a:rPr lang="en-US" sz="2400" i="1" dirty="0">
                <a:solidFill>
                  <a:srgbClr val="FFFF00"/>
                </a:solidFill>
                <a:sym typeface="Wingdings" panose="05000000000000000000" pitchFamily="2" charset="2"/>
              </a:rPr>
              <a:t>Break for Signature </a:t>
            </a:r>
            <a:r>
              <a:rPr lang="en-US" sz="2400" i="1" dirty="0">
                <a:sym typeface="Wingdings" panose="05000000000000000000" pitchFamily="2" charset="2"/>
              </a:rPr>
              <a:t>(BT)</a:t>
            </a:r>
            <a:endParaRPr lang="en-US" sz="2400" i="1" dirty="0"/>
          </a:p>
        </p:txBody>
      </p:sp>
      <p:pic>
        <p:nvPicPr>
          <p:cNvPr id="6" name="Picture 5">
            <a:extLst>
              <a:ext uri="{FF2B5EF4-FFF2-40B4-BE49-F238E27FC236}">
                <a16:creationId xmlns:a16="http://schemas.microsoft.com/office/drawing/2014/main" id="{5C9421DE-15FC-1BDC-5998-7A158BCBE7E6}"/>
              </a:ext>
            </a:extLst>
          </p:cNvPr>
          <p:cNvPicPr>
            <a:picLocks noChangeAspect="1"/>
          </p:cNvPicPr>
          <p:nvPr/>
        </p:nvPicPr>
        <p:blipFill>
          <a:blip r:embed="rId3"/>
          <a:stretch>
            <a:fillRect/>
          </a:stretch>
        </p:blipFill>
        <p:spPr>
          <a:xfrm>
            <a:off x="1148523" y="1611762"/>
            <a:ext cx="8086917" cy="1831934"/>
          </a:xfrm>
          <a:prstGeom prst="rect">
            <a:avLst/>
          </a:prstGeom>
        </p:spPr>
      </p:pic>
    </p:spTree>
    <p:extLst>
      <p:ext uri="{BB962C8B-B14F-4D97-AF65-F5344CB8AC3E}">
        <p14:creationId xmlns:p14="http://schemas.microsoft.com/office/powerpoint/2010/main" val="1323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642DC3-697B-7D64-F61F-6DC0BCE3584B}"/>
              </a:ext>
            </a:extLst>
          </p:cNvPr>
          <p:cNvSpPr>
            <a:spLocks noGrp="1"/>
          </p:cNvSpPr>
          <p:nvPr>
            <p:ph type="title"/>
          </p:nvPr>
        </p:nvSpPr>
        <p:spPr>
          <a:xfrm>
            <a:off x="567089" y="262419"/>
            <a:ext cx="5449889" cy="739885"/>
          </a:xfrm>
        </p:spPr>
        <p:txBody>
          <a:bodyPr/>
          <a:lstStyle/>
          <a:p>
            <a:r>
              <a:rPr lang="en-US" sz="3700" dirty="0"/>
              <a:t>Radiogram signature</a:t>
            </a:r>
          </a:p>
        </p:txBody>
      </p:sp>
      <p:sp>
        <p:nvSpPr>
          <p:cNvPr id="10" name="TextBox 9">
            <a:extLst>
              <a:ext uri="{FF2B5EF4-FFF2-40B4-BE49-F238E27FC236}">
                <a16:creationId xmlns:a16="http://schemas.microsoft.com/office/drawing/2014/main" id="{9E230891-013B-DB83-C86D-11425DC53716}"/>
              </a:ext>
            </a:extLst>
          </p:cNvPr>
          <p:cNvSpPr txBox="1"/>
          <p:nvPr/>
        </p:nvSpPr>
        <p:spPr>
          <a:xfrm>
            <a:off x="8839200" y="1469033"/>
            <a:ext cx="2720621" cy="2246769"/>
          </a:xfrm>
          <a:prstGeom prst="rect">
            <a:avLst/>
          </a:prstGeom>
          <a:noFill/>
        </p:spPr>
        <p:txBody>
          <a:bodyPr wrap="square" rtlCol="0">
            <a:spAutoFit/>
          </a:bodyPr>
          <a:lstStyle/>
          <a:p>
            <a:r>
              <a:rPr lang="en-US" sz="2000" dirty="0"/>
              <a:t>Signature – person (name and/or callsign) for whom message originated, may include a full address and OP NOTE</a:t>
            </a:r>
          </a:p>
        </p:txBody>
      </p:sp>
      <p:sp>
        <p:nvSpPr>
          <p:cNvPr id="8" name="TextBox 7">
            <a:extLst>
              <a:ext uri="{FF2B5EF4-FFF2-40B4-BE49-F238E27FC236}">
                <a16:creationId xmlns:a16="http://schemas.microsoft.com/office/drawing/2014/main" id="{CD82391B-716F-247C-C225-F5544B3C6E58}"/>
              </a:ext>
            </a:extLst>
          </p:cNvPr>
          <p:cNvSpPr txBox="1"/>
          <p:nvPr/>
        </p:nvSpPr>
        <p:spPr>
          <a:xfrm>
            <a:off x="8839200" y="4156255"/>
            <a:ext cx="3014134" cy="1938992"/>
          </a:xfrm>
          <a:prstGeom prst="rect">
            <a:avLst/>
          </a:prstGeom>
          <a:noFill/>
        </p:spPr>
        <p:txBody>
          <a:bodyPr wrap="square" rtlCol="0">
            <a:spAutoFit/>
          </a:bodyPr>
          <a:lstStyle/>
          <a:p>
            <a:r>
              <a:rPr lang="en-US" sz="2000" dirty="0"/>
              <a:t>If you originated the radiogram for someone other than yourself, then the signature of that person IS NOT YOU!</a:t>
            </a:r>
          </a:p>
        </p:txBody>
      </p:sp>
      <p:pic>
        <p:nvPicPr>
          <p:cNvPr id="2" name="Picture 1">
            <a:extLst>
              <a:ext uri="{FF2B5EF4-FFF2-40B4-BE49-F238E27FC236}">
                <a16:creationId xmlns:a16="http://schemas.microsoft.com/office/drawing/2014/main" id="{B30FC515-501D-4CD6-649D-98B5814CBB45}"/>
              </a:ext>
            </a:extLst>
          </p:cNvPr>
          <p:cNvPicPr>
            <a:picLocks noChangeAspect="1"/>
          </p:cNvPicPr>
          <p:nvPr/>
        </p:nvPicPr>
        <p:blipFill rotWithShape="1">
          <a:blip r:embed="rId3"/>
          <a:srcRect l="16" t="536" r="1" b="445"/>
          <a:stretch/>
        </p:blipFill>
        <p:spPr>
          <a:xfrm>
            <a:off x="632179" y="1102424"/>
            <a:ext cx="7853645" cy="5226756"/>
          </a:xfrm>
          <a:prstGeom prst="rect">
            <a:avLst/>
          </a:prstGeom>
        </p:spPr>
      </p:pic>
      <p:sp>
        <p:nvSpPr>
          <p:cNvPr id="3" name="Rectangle 2">
            <a:extLst>
              <a:ext uri="{FF2B5EF4-FFF2-40B4-BE49-F238E27FC236}">
                <a16:creationId xmlns:a16="http://schemas.microsoft.com/office/drawing/2014/main" id="{9E5CD255-3D70-A081-0714-C101320B1C16}"/>
              </a:ext>
            </a:extLst>
          </p:cNvPr>
          <p:cNvSpPr/>
          <p:nvPr/>
        </p:nvSpPr>
        <p:spPr>
          <a:xfrm>
            <a:off x="1038543" y="4955509"/>
            <a:ext cx="7040916" cy="170242"/>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20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801AB-3117-C47D-E70E-504F2A1A1B6B}"/>
              </a:ext>
            </a:extLst>
          </p:cNvPr>
          <p:cNvSpPr>
            <a:spLocks noGrp="1"/>
          </p:cNvSpPr>
          <p:nvPr>
            <p:ph type="title"/>
          </p:nvPr>
        </p:nvSpPr>
        <p:spPr/>
        <p:txBody>
          <a:bodyPr/>
          <a:lstStyle/>
          <a:p>
            <a:r>
              <a:rPr lang="en-US" sz="3700" dirty="0"/>
              <a:t>NTS</a:t>
            </a:r>
            <a:r>
              <a:rPr lang="en-US" sz="4400" dirty="0"/>
              <a:t> </a:t>
            </a:r>
            <a:r>
              <a:rPr lang="en-US" sz="3700" dirty="0"/>
              <a:t>Operations</a:t>
            </a:r>
          </a:p>
        </p:txBody>
      </p:sp>
      <p:sp>
        <p:nvSpPr>
          <p:cNvPr id="3" name="Content Placeholder 2">
            <a:extLst>
              <a:ext uri="{FF2B5EF4-FFF2-40B4-BE49-F238E27FC236}">
                <a16:creationId xmlns:a16="http://schemas.microsoft.com/office/drawing/2014/main" id="{84F48BB7-03DD-047E-C889-9990C31FBF9B}"/>
              </a:ext>
            </a:extLst>
          </p:cNvPr>
          <p:cNvSpPr>
            <a:spLocks noGrp="1"/>
          </p:cNvSpPr>
          <p:nvPr>
            <p:ph sz="half" idx="1"/>
          </p:nvPr>
        </p:nvSpPr>
        <p:spPr>
          <a:xfrm>
            <a:off x="2635447" y="1853248"/>
            <a:ext cx="7148590" cy="1886957"/>
          </a:xfrm>
        </p:spPr>
        <p:txBody>
          <a:bodyPr>
            <a:normAutofit lnSpcReduction="10000"/>
          </a:bodyPr>
          <a:lstStyle/>
          <a:p>
            <a:pPr marL="0" indent="0">
              <a:buNone/>
            </a:pPr>
            <a:r>
              <a:rPr lang="en-US" sz="2400" dirty="0"/>
              <a:t>Primarily set up to serve the United States and Canada</a:t>
            </a:r>
          </a:p>
          <a:p>
            <a:pPr>
              <a:buFont typeface="Arial" panose="020B0604020202020204" pitchFamily="34" charset="0"/>
              <a:buChar char="•"/>
            </a:pPr>
            <a:r>
              <a:rPr lang="en-US" sz="2400" dirty="0"/>
              <a:t>NTS does support global traffic, dependent on amateur radio reciprocity agreements with other countries</a:t>
            </a:r>
          </a:p>
        </p:txBody>
      </p:sp>
      <p:sp>
        <p:nvSpPr>
          <p:cNvPr id="4" name="Content Placeholder 3">
            <a:extLst>
              <a:ext uri="{FF2B5EF4-FFF2-40B4-BE49-F238E27FC236}">
                <a16:creationId xmlns:a16="http://schemas.microsoft.com/office/drawing/2014/main" id="{3FFED719-47BF-8B75-9015-17B62D7B5393}"/>
              </a:ext>
            </a:extLst>
          </p:cNvPr>
          <p:cNvSpPr>
            <a:spLocks noGrp="1"/>
          </p:cNvSpPr>
          <p:nvPr>
            <p:ph sz="half" idx="2"/>
          </p:nvPr>
        </p:nvSpPr>
        <p:spPr>
          <a:xfrm>
            <a:off x="2778133" y="4197254"/>
            <a:ext cx="7148590" cy="1886957"/>
          </a:xfrm>
        </p:spPr>
        <p:txBody>
          <a:bodyPr>
            <a:normAutofit lnSpcReduction="10000"/>
          </a:bodyPr>
          <a:lstStyle/>
          <a:p>
            <a:pPr marL="0" indent="0">
              <a:buNone/>
            </a:pPr>
            <a:r>
              <a:rPr lang="en-US" sz="2400" dirty="0"/>
              <a:t>Transmit and receive modes</a:t>
            </a:r>
          </a:p>
          <a:p>
            <a:pPr lvl="1">
              <a:buSzPct val="90000"/>
              <a:buFont typeface="Arial" panose="020B0604020202020204" pitchFamily="34" charset="0"/>
              <a:buChar char="•"/>
            </a:pPr>
            <a:r>
              <a:rPr lang="en-US" sz="2200" dirty="0"/>
              <a:t>Voice</a:t>
            </a:r>
          </a:p>
          <a:p>
            <a:pPr lvl="1">
              <a:buSzPct val="90000"/>
              <a:buFont typeface="Arial" panose="020B0604020202020204" pitchFamily="34" charset="0"/>
              <a:buChar char="•"/>
            </a:pPr>
            <a:r>
              <a:rPr lang="en-US" sz="2200" dirty="0"/>
              <a:t>Morse code (CW)</a:t>
            </a:r>
          </a:p>
          <a:p>
            <a:pPr lvl="1">
              <a:buSzPct val="90000"/>
              <a:buFont typeface="Arial" panose="020B0604020202020204" pitchFamily="34" charset="0"/>
              <a:buChar char="•"/>
            </a:pPr>
            <a:r>
              <a:rPr lang="en-US" sz="2200" dirty="0"/>
              <a:t>Digital Traffic Network (DTN)</a:t>
            </a:r>
          </a:p>
        </p:txBody>
      </p:sp>
      <p:pic>
        <p:nvPicPr>
          <p:cNvPr id="5" name="Picture 4">
            <a:extLst>
              <a:ext uri="{FF2B5EF4-FFF2-40B4-BE49-F238E27FC236}">
                <a16:creationId xmlns:a16="http://schemas.microsoft.com/office/drawing/2014/main" id="{AF51B5AC-CF17-684F-5B0C-B87B1B5BC5BF}"/>
              </a:ext>
            </a:extLst>
          </p:cNvPr>
          <p:cNvPicPr>
            <a:picLocks noChangeAspect="1"/>
          </p:cNvPicPr>
          <p:nvPr/>
        </p:nvPicPr>
        <p:blipFill>
          <a:blip r:embed="rId3"/>
          <a:stretch>
            <a:fillRect/>
          </a:stretch>
        </p:blipFill>
        <p:spPr>
          <a:xfrm>
            <a:off x="802226" y="1850611"/>
            <a:ext cx="1833222" cy="1760138"/>
          </a:xfrm>
          <a:prstGeom prst="rect">
            <a:avLst/>
          </a:prstGeom>
        </p:spPr>
      </p:pic>
      <p:pic>
        <p:nvPicPr>
          <p:cNvPr id="6" name="Picture 5">
            <a:extLst>
              <a:ext uri="{FF2B5EF4-FFF2-40B4-BE49-F238E27FC236}">
                <a16:creationId xmlns:a16="http://schemas.microsoft.com/office/drawing/2014/main" id="{2458F4D4-6875-A4C8-F6AD-E1AE402B4CBE}"/>
              </a:ext>
            </a:extLst>
          </p:cNvPr>
          <p:cNvPicPr>
            <a:picLocks noChangeAspect="1"/>
          </p:cNvPicPr>
          <p:nvPr/>
        </p:nvPicPr>
        <p:blipFill rotWithShape="1">
          <a:blip r:embed="rId4"/>
          <a:srcRect r="9210"/>
          <a:stretch/>
        </p:blipFill>
        <p:spPr>
          <a:xfrm>
            <a:off x="802226" y="4230727"/>
            <a:ext cx="1970800" cy="1628047"/>
          </a:xfrm>
          <a:prstGeom prst="rect">
            <a:avLst/>
          </a:prstGeom>
        </p:spPr>
      </p:pic>
    </p:spTree>
    <p:extLst>
      <p:ext uri="{BB962C8B-B14F-4D97-AF65-F5344CB8AC3E}">
        <p14:creationId xmlns:p14="http://schemas.microsoft.com/office/powerpoint/2010/main" val="11561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92A6F-2EF2-E857-9194-C832C80D6219}"/>
              </a:ext>
            </a:extLst>
          </p:cNvPr>
          <p:cNvSpPr>
            <a:spLocks noGrp="1"/>
          </p:cNvSpPr>
          <p:nvPr>
            <p:ph type="title"/>
          </p:nvPr>
        </p:nvSpPr>
        <p:spPr>
          <a:xfrm>
            <a:off x="646111" y="452718"/>
            <a:ext cx="9404723" cy="772696"/>
          </a:xfrm>
        </p:spPr>
        <p:txBody>
          <a:bodyPr/>
          <a:lstStyle/>
          <a:p>
            <a:r>
              <a:rPr lang="en-US" sz="3700" dirty="0"/>
              <a:t>How to say the signature on the air</a:t>
            </a:r>
          </a:p>
        </p:txBody>
      </p:sp>
      <p:sp>
        <p:nvSpPr>
          <p:cNvPr id="8" name="TextBox 7">
            <a:extLst>
              <a:ext uri="{FF2B5EF4-FFF2-40B4-BE49-F238E27FC236}">
                <a16:creationId xmlns:a16="http://schemas.microsoft.com/office/drawing/2014/main" id="{991C750F-E782-B82D-539C-8CB59777BE13}"/>
              </a:ext>
            </a:extLst>
          </p:cNvPr>
          <p:cNvSpPr txBox="1"/>
          <p:nvPr/>
        </p:nvSpPr>
        <p:spPr>
          <a:xfrm>
            <a:off x="542487" y="3118844"/>
            <a:ext cx="10419024" cy="1130118"/>
          </a:xfrm>
          <a:prstGeom prst="rect">
            <a:avLst/>
          </a:prstGeom>
          <a:noFill/>
        </p:spPr>
        <p:txBody>
          <a:bodyPr wrap="square" rtlCol="0">
            <a:spAutoFit/>
          </a:bodyPr>
          <a:lstStyle/>
          <a:p>
            <a:pPr>
              <a:lnSpc>
                <a:spcPct val="150000"/>
              </a:lnSpc>
            </a:pPr>
            <a:r>
              <a:rPr lang="en-US" sz="2400" i="1" dirty="0">
                <a:sym typeface="Wingdings" panose="05000000000000000000" pitchFamily="2" charset="2"/>
              </a:rPr>
              <a:t>Signed Sheree…</a:t>
            </a:r>
            <a:r>
              <a:rPr lang="en-US" sz="2400" i="1" dirty="0">
                <a:solidFill>
                  <a:srgbClr val="FFFF00"/>
                </a:solidFill>
                <a:sym typeface="Wingdings" panose="05000000000000000000" pitchFamily="2" charset="2"/>
              </a:rPr>
              <a:t>I Spell  </a:t>
            </a:r>
            <a:r>
              <a:rPr lang="en-US" sz="2400" i="1" dirty="0">
                <a:sym typeface="Wingdings" panose="05000000000000000000" pitchFamily="2" charset="2"/>
              </a:rPr>
              <a:t>Sierra Hotel Echo Romeo Echo Echo…</a:t>
            </a:r>
            <a:r>
              <a:rPr lang="en-US" sz="2400" i="1" dirty="0">
                <a:solidFill>
                  <a:srgbClr val="FFFF00"/>
                </a:solidFill>
                <a:sym typeface="Wingdings" panose="05000000000000000000" pitchFamily="2" charset="2"/>
              </a:rPr>
              <a:t>call sign</a:t>
            </a:r>
            <a:r>
              <a:rPr lang="en-US" sz="2400" i="1" dirty="0">
                <a:sym typeface="Wingdings" panose="05000000000000000000" pitchFamily="2" charset="2"/>
              </a:rPr>
              <a:t>…Whiskey Mike Five November</a:t>
            </a:r>
            <a:endParaRPr lang="en-US" sz="2400" i="1" dirty="0">
              <a:solidFill>
                <a:srgbClr val="FFFF00"/>
              </a:solidFill>
              <a:sym typeface="Wingdings" panose="05000000000000000000" pitchFamily="2" charset="2"/>
            </a:endParaRPr>
          </a:p>
        </p:txBody>
      </p:sp>
      <p:pic>
        <p:nvPicPr>
          <p:cNvPr id="4" name="Picture 3">
            <a:extLst>
              <a:ext uri="{FF2B5EF4-FFF2-40B4-BE49-F238E27FC236}">
                <a16:creationId xmlns:a16="http://schemas.microsoft.com/office/drawing/2014/main" id="{E82ECBAA-3261-8565-A676-FE61AE61BB15}"/>
              </a:ext>
            </a:extLst>
          </p:cNvPr>
          <p:cNvPicPr>
            <a:picLocks noChangeAspect="1"/>
          </p:cNvPicPr>
          <p:nvPr/>
        </p:nvPicPr>
        <p:blipFill>
          <a:blip r:embed="rId3"/>
          <a:stretch>
            <a:fillRect/>
          </a:stretch>
        </p:blipFill>
        <p:spPr>
          <a:xfrm>
            <a:off x="646111" y="1691857"/>
            <a:ext cx="10018458" cy="796291"/>
          </a:xfrm>
          <a:prstGeom prst="rect">
            <a:avLst/>
          </a:prstGeom>
        </p:spPr>
      </p:pic>
    </p:spTree>
    <p:extLst>
      <p:ext uri="{BB962C8B-B14F-4D97-AF65-F5344CB8AC3E}">
        <p14:creationId xmlns:p14="http://schemas.microsoft.com/office/powerpoint/2010/main" val="2002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7FFD4AA-5B58-404C-C0D7-08879B2676BA}"/>
              </a:ext>
            </a:extLst>
          </p:cNvPr>
          <p:cNvSpPr>
            <a:spLocks noGrp="1"/>
          </p:cNvSpPr>
          <p:nvPr>
            <p:ph type="title"/>
          </p:nvPr>
        </p:nvSpPr>
        <p:spPr>
          <a:xfrm>
            <a:off x="646113" y="452439"/>
            <a:ext cx="9404350" cy="919162"/>
          </a:xfrm>
        </p:spPr>
        <p:txBody>
          <a:bodyPr/>
          <a:lstStyle/>
          <a:p>
            <a:r>
              <a:rPr lang="en-US" sz="3700" dirty="0"/>
              <a:t>Radiogram received/sent info</a:t>
            </a:r>
          </a:p>
        </p:txBody>
      </p:sp>
      <p:sp>
        <p:nvSpPr>
          <p:cNvPr id="3" name="TextBox 2">
            <a:extLst>
              <a:ext uri="{FF2B5EF4-FFF2-40B4-BE49-F238E27FC236}">
                <a16:creationId xmlns:a16="http://schemas.microsoft.com/office/drawing/2014/main" id="{C7A1BF0B-BC55-9C35-80EF-095CFB366B0A}"/>
              </a:ext>
            </a:extLst>
          </p:cNvPr>
          <p:cNvSpPr txBox="1"/>
          <p:nvPr/>
        </p:nvSpPr>
        <p:spPr>
          <a:xfrm>
            <a:off x="1262380" y="2993540"/>
            <a:ext cx="3891562" cy="1200329"/>
          </a:xfrm>
          <a:prstGeom prst="rect">
            <a:avLst/>
          </a:prstGeom>
          <a:noFill/>
        </p:spPr>
        <p:txBody>
          <a:bodyPr wrap="square" rtlCol="0">
            <a:spAutoFit/>
          </a:bodyPr>
          <a:lstStyle/>
          <a:p>
            <a:r>
              <a:rPr lang="en-US" sz="2400" dirty="0"/>
              <a:t>RECEIVED – from whom you got the radiogram, the date and time</a:t>
            </a:r>
          </a:p>
        </p:txBody>
      </p:sp>
      <p:sp>
        <p:nvSpPr>
          <p:cNvPr id="8" name="TextBox 7">
            <a:extLst>
              <a:ext uri="{FF2B5EF4-FFF2-40B4-BE49-F238E27FC236}">
                <a16:creationId xmlns:a16="http://schemas.microsoft.com/office/drawing/2014/main" id="{C3ACE8FD-EA75-7171-48BF-572ABEA0D84D}"/>
              </a:ext>
            </a:extLst>
          </p:cNvPr>
          <p:cNvSpPr txBox="1"/>
          <p:nvPr/>
        </p:nvSpPr>
        <p:spPr>
          <a:xfrm>
            <a:off x="5451474" y="2984235"/>
            <a:ext cx="4298316" cy="1200329"/>
          </a:xfrm>
          <a:prstGeom prst="rect">
            <a:avLst/>
          </a:prstGeom>
          <a:noFill/>
        </p:spPr>
        <p:txBody>
          <a:bodyPr wrap="square" rtlCol="0">
            <a:spAutoFit/>
          </a:bodyPr>
          <a:lstStyle/>
          <a:p>
            <a:r>
              <a:rPr lang="en-US" sz="2400" dirty="0"/>
              <a:t>SENT – to whom you relayed or delivered the radiogram, date and time </a:t>
            </a:r>
          </a:p>
        </p:txBody>
      </p:sp>
      <p:sp>
        <p:nvSpPr>
          <p:cNvPr id="11" name="TextBox 10">
            <a:extLst>
              <a:ext uri="{FF2B5EF4-FFF2-40B4-BE49-F238E27FC236}">
                <a16:creationId xmlns:a16="http://schemas.microsoft.com/office/drawing/2014/main" id="{12C9FB57-69F6-383E-066C-D4796E43550F}"/>
              </a:ext>
            </a:extLst>
          </p:cNvPr>
          <p:cNvSpPr txBox="1"/>
          <p:nvPr/>
        </p:nvSpPr>
        <p:spPr>
          <a:xfrm>
            <a:off x="1285874" y="4675908"/>
            <a:ext cx="9108442" cy="830997"/>
          </a:xfrm>
          <a:prstGeom prst="rect">
            <a:avLst/>
          </a:prstGeom>
          <a:noFill/>
        </p:spPr>
        <p:txBody>
          <a:bodyPr wrap="square" rtlCol="0">
            <a:spAutoFit/>
          </a:bodyPr>
          <a:lstStyle/>
          <a:p>
            <a:r>
              <a:rPr lang="en-US" sz="2400" dirty="0"/>
              <a:t>Use the 24-hour time format, ideally UTC.  The date should match the time. </a:t>
            </a:r>
          </a:p>
        </p:txBody>
      </p:sp>
      <p:sp>
        <p:nvSpPr>
          <p:cNvPr id="12" name="TextBox 11">
            <a:extLst>
              <a:ext uri="{FF2B5EF4-FFF2-40B4-BE49-F238E27FC236}">
                <a16:creationId xmlns:a16="http://schemas.microsoft.com/office/drawing/2014/main" id="{78426FB3-0233-6079-FF97-6D2D6A506F58}"/>
              </a:ext>
            </a:extLst>
          </p:cNvPr>
          <p:cNvSpPr txBox="1"/>
          <p:nvPr/>
        </p:nvSpPr>
        <p:spPr>
          <a:xfrm>
            <a:off x="1278254" y="5638991"/>
            <a:ext cx="9108442" cy="461665"/>
          </a:xfrm>
          <a:prstGeom prst="rect">
            <a:avLst/>
          </a:prstGeom>
          <a:noFill/>
        </p:spPr>
        <p:txBody>
          <a:bodyPr wrap="square" rtlCol="0">
            <a:spAutoFit/>
          </a:bodyPr>
          <a:lstStyle/>
          <a:p>
            <a:r>
              <a:rPr lang="en-US" sz="2400" dirty="0"/>
              <a:t>Indicate the time zone (Ex. 21:00 CST) if UTC isn’t used.</a:t>
            </a:r>
          </a:p>
        </p:txBody>
      </p:sp>
      <p:pic>
        <p:nvPicPr>
          <p:cNvPr id="2" name="Picture 1">
            <a:extLst>
              <a:ext uri="{FF2B5EF4-FFF2-40B4-BE49-F238E27FC236}">
                <a16:creationId xmlns:a16="http://schemas.microsoft.com/office/drawing/2014/main" id="{9F048073-D3B6-0F66-60EC-CCC73317D72D}"/>
              </a:ext>
            </a:extLst>
          </p:cNvPr>
          <p:cNvPicPr>
            <a:picLocks noChangeAspect="1"/>
          </p:cNvPicPr>
          <p:nvPr/>
        </p:nvPicPr>
        <p:blipFill rotWithShape="1">
          <a:blip r:embed="rId3"/>
          <a:srcRect l="15" t="70757" r="1" b="445"/>
          <a:stretch/>
        </p:blipFill>
        <p:spPr>
          <a:xfrm>
            <a:off x="1000585" y="1232585"/>
            <a:ext cx="9049878" cy="1751650"/>
          </a:xfrm>
          <a:prstGeom prst="rect">
            <a:avLst/>
          </a:prstGeom>
        </p:spPr>
      </p:pic>
    </p:spTree>
    <p:extLst>
      <p:ext uri="{BB962C8B-B14F-4D97-AF65-F5344CB8AC3E}">
        <p14:creationId xmlns:p14="http://schemas.microsoft.com/office/powerpoint/2010/main" val="54477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1C093-1BC1-4040-B942-3B17CA527076}"/>
              </a:ext>
            </a:extLst>
          </p:cNvPr>
          <p:cNvSpPr>
            <a:spLocks noGrp="1"/>
          </p:cNvSpPr>
          <p:nvPr>
            <p:ph type="title"/>
          </p:nvPr>
        </p:nvSpPr>
        <p:spPr>
          <a:xfrm>
            <a:off x="635104" y="409820"/>
            <a:ext cx="5868989" cy="785532"/>
          </a:xfrm>
        </p:spPr>
        <p:txBody>
          <a:bodyPr/>
          <a:lstStyle/>
          <a:p>
            <a:r>
              <a:rPr lang="en-US" sz="3700" dirty="0"/>
              <a:t>Completed radiogram</a:t>
            </a:r>
          </a:p>
        </p:txBody>
      </p:sp>
      <p:pic>
        <p:nvPicPr>
          <p:cNvPr id="4" name="Picture 3">
            <a:extLst>
              <a:ext uri="{FF2B5EF4-FFF2-40B4-BE49-F238E27FC236}">
                <a16:creationId xmlns:a16="http://schemas.microsoft.com/office/drawing/2014/main" id="{2B0D895B-2E50-536E-7F7C-DAA247B886F0}"/>
              </a:ext>
            </a:extLst>
          </p:cNvPr>
          <p:cNvPicPr>
            <a:picLocks noChangeAspect="1"/>
          </p:cNvPicPr>
          <p:nvPr/>
        </p:nvPicPr>
        <p:blipFill>
          <a:blip r:embed="rId3"/>
          <a:stretch>
            <a:fillRect/>
          </a:stretch>
        </p:blipFill>
        <p:spPr>
          <a:xfrm>
            <a:off x="1899173" y="1195352"/>
            <a:ext cx="8006155" cy="5040912"/>
          </a:xfrm>
          <a:prstGeom prst="rect">
            <a:avLst/>
          </a:prstGeom>
        </p:spPr>
      </p:pic>
    </p:spTree>
    <p:extLst>
      <p:ext uri="{BB962C8B-B14F-4D97-AF65-F5344CB8AC3E}">
        <p14:creationId xmlns:p14="http://schemas.microsoft.com/office/powerpoint/2010/main" val="3898787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7FFD4AA-5B58-404C-C0D7-08879B2676BA}"/>
              </a:ext>
            </a:extLst>
          </p:cNvPr>
          <p:cNvSpPr>
            <a:spLocks noGrp="1"/>
          </p:cNvSpPr>
          <p:nvPr>
            <p:ph type="title"/>
          </p:nvPr>
        </p:nvSpPr>
        <p:spPr>
          <a:xfrm>
            <a:off x="646113" y="452439"/>
            <a:ext cx="9404350" cy="919162"/>
          </a:xfrm>
        </p:spPr>
        <p:txBody>
          <a:bodyPr/>
          <a:lstStyle/>
          <a:p>
            <a:r>
              <a:rPr lang="en-US" sz="3700" dirty="0"/>
              <a:t>Multiple radiograms with the same text</a:t>
            </a:r>
          </a:p>
        </p:txBody>
      </p:sp>
      <p:sp>
        <p:nvSpPr>
          <p:cNvPr id="3" name="TextBox 2">
            <a:extLst>
              <a:ext uri="{FF2B5EF4-FFF2-40B4-BE49-F238E27FC236}">
                <a16:creationId xmlns:a16="http://schemas.microsoft.com/office/drawing/2014/main" id="{C7A1BF0B-BC55-9C35-80EF-095CFB366B0A}"/>
              </a:ext>
            </a:extLst>
          </p:cNvPr>
          <p:cNvSpPr txBox="1"/>
          <p:nvPr/>
        </p:nvSpPr>
        <p:spPr>
          <a:xfrm>
            <a:off x="646112" y="1566910"/>
            <a:ext cx="9778048" cy="830997"/>
          </a:xfrm>
          <a:prstGeom prst="rect">
            <a:avLst/>
          </a:prstGeom>
          <a:noFill/>
        </p:spPr>
        <p:txBody>
          <a:bodyPr wrap="square" rtlCol="0">
            <a:spAutoFit/>
          </a:bodyPr>
          <a:lstStyle/>
          <a:p>
            <a:r>
              <a:rPr lang="en-US" sz="2400" dirty="0"/>
              <a:t>Book traffic – multiple radiograms that have most everything the same except the message number and the addressee</a:t>
            </a:r>
          </a:p>
        </p:txBody>
      </p:sp>
      <p:sp>
        <p:nvSpPr>
          <p:cNvPr id="8" name="TextBox 7">
            <a:extLst>
              <a:ext uri="{FF2B5EF4-FFF2-40B4-BE49-F238E27FC236}">
                <a16:creationId xmlns:a16="http://schemas.microsoft.com/office/drawing/2014/main" id="{C3ACE8FD-EA75-7171-48BF-572ABEA0D84D}"/>
              </a:ext>
            </a:extLst>
          </p:cNvPr>
          <p:cNvSpPr txBox="1"/>
          <p:nvPr/>
        </p:nvSpPr>
        <p:spPr>
          <a:xfrm>
            <a:off x="646112" y="3013501"/>
            <a:ext cx="10059987" cy="830997"/>
          </a:xfrm>
          <a:prstGeom prst="rect">
            <a:avLst/>
          </a:prstGeom>
          <a:noFill/>
        </p:spPr>
        <p:txBody>
          <a:bodyPr wrap="square" rtlCol="0">
            <a:spAutoFit/>
          </a:bodyPr>
          <a:lstStyle/>
          <a:p>
            <a:r>
              <a:rPr lang="en-US" sz="2400" dirty="0"/>
              <a:t>Your sent/receive times will change, but that information is for your records</a:t>
            </a:r>
          </a:p>
        </p:txBody>
      </p:sp>
      <p:sp>
        <p:nvSpPr>
          <p:cNvPr id="11" name="TextBox 10">
            <a:extLst>
              <a:ext uri="{FF2B5EF4-FFF2-40B4-BE49-F238E27FC236}">
                <a16:creationId xmlns:a16="http://schemas.microsoft.com/office/drawing/2014/main" id="{12C9FB57-69F6-383E-066C-D4796E43550F}"/>
              </a:ext>
            </a:extLst>
          </p:cNvPr>
          <p:cNvSpPr txBox="1"/>
          <p:nvPr/>
        </p:nvSpPr>
        <p:spPr>
          <a:xfrm>
            <a:off x="646112" y="4460093"/>
            <a:ext cx="10463848" cy="830997"/>
          </a:xfrm>
          <a:prstGeom prst="rect">
            <a:avLst/>
          </a:prstGeom>
          <a:noFill/>
        </p:spPr>
        <p:txBody>
          <a:bodyPr wrap="square" rtlCol="0">
            <a:spAutoFit/>
          </a:bodyPr>
          <a:lstStyle/>
          <a:p>
            <a:r>
              <a:rPr lang="en-US" sz="2400" dirty="0"/>
              <a:t>Relay the header without the message number and then the text. You then give each message number and addressee, one at a time.</a:t>
            </a:r>
          </a:p>
        </p:txBody>
      </p:sp>
    </p:spTree>
    <p:extLst>
      <p:ext uri="{BB962C8B-B14F-4D97-AF65-F5344CB8AC3E}">
        <p14:creationId xmlns:p14="http://schemas.microsoft.com/office/powerpoint/2010/main" val="363321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F197-E3A4-2AB1-959C-AF724E871011}"/>
              </a:ext>
            </a:extLst>
          </p:cNvPr>
          <p:cNvSpPr>
            <a:spLocks noGrp="1"/>
          </p:cNvSpPr>
          <p:nvPr>
            <p:ph type="title"/>
          </p:nvPr>
        </p:nvSpPr>
        <p:spPr/>
        <p:txBody>
          <a:bodyPr/>
          <a:lstStyle/>
          <a:p>
            <a:r>
              <a:rPr lang="en-US" sz="3700" dirty="0"/>
              <a:t>ARL Numbered Radiograms</a:t>
            </a:r>
          </a:p>
        </p:txBody>
      </p:sp>
      <p:pic>
        <p:nvPicPr>
          <p:cNvPr id="4" name="Picture 3">
            <a:extLst>
              <a:ext uri="{FF2B5EF4-FFF2-40B4-BE49-F238E27FC236}">
                <a16:creationId xmlns:a16="http://schemas.microsoft.com/office/drawing/2014/main" id="{2D8E4AD2-BB02-72FD-435A-D95F664D8D0A}"/>
              </a:ext>
            </a:extLst>
          </p:cNvPr>
          <p:cNvPicPr>
            <a:picLocks noChangeAspect="1"/>
          </p:cNvPicPr>
          <p:nvPr/>
        </p:nvPicPr>
        <p:blipFill>
          <a:blip r:embed="rId3"/>
          <a:stretch>
            <a:fillRect/>
          </a:stretch>
        </p:blipFill>
        <p:spPr>
          <a:xfrm>
            <a:off x="543124" y="1651917"/>
            <a:ext cx="6638628" cy="4202056"/>
          </a:xfrm>
          <a:prstGeom prst="rect">
            <a:avLst/>
          </a:prstGeom>
        </p:spPr>
      </p:pic>
      <p:sp>
        <p:nvSpPr>
          <p:cNvPr id="3" name="TextBox 2">
            <a:extLst>
              <a:ext uri="{FF2B5EF4-FFF2-40B4-BE49-F238E27FC236}">
                <a16:creationId xmlns:a16="http://schemas.microsoft.com/office/drawing/2014/main" id="{968E12EB-6B7E-DE9B-7BFD-175066F5575D}"/>
              </a:ext>
            </a:extLst>
          </p:cNvPr>
          <p:cNvSpPr txBox="1"/>
          <p:nvPr/>
        </p:nvSpPr>
        <p:spPr>
          <a:xfrm>
            <a:off x="7386656" y="1706491"/>
            <a:ext cx="3405522" cy="830997"/>
          </a:xfrm>
          <a:prstGeom prst="rect">
            <a:avLst/>
          </a:prstGeom>
          <a:noFill/>
        </p:spPr>
        <p:txBody>
          <a:bodyPr wrap="square" rtlCol="0">
            <a:spAutoFit/>
          </a:bodyPr>
          <a:lstStyle/>
          <a:p>
            <a:r>
              <a:rPr lang="en-US" sz="2400" dirty="0"/>
              <a:t>Condensed way of sending text</a:t>
            </a:r>
          </a:p>
        </p:txBody>
      </p:sp>
      <p:sp>
        <p:nvSpPr>
          <p:cNvPr id="5" name="TextBox 4">
            <a:extLst>
              <a:ext uri="{FF2B5EF4-FFF2-40B4-BE49-F238E27FC236}">
                <a16:creationId xmlns:a16="http://schemas.microsoft.com/office/drawing/2014/main" id="{B79E920C-2AFF-8E3E-2D69-F97E5B81186A}"/>
              </a:ext>
            </a:extLst>
          </p:cNvPr>
          <p:cNvSpPr txBox="1"/>
          <p:nvPr/>
        </p:nvSpPr>
        <p:spPr>
          <a:xfrm>
            <a:off x="7381009" y="2784579"/>
            <a:ext cx="3625657" cy="461665"/>
          </a:xfrm>
          <a:prstGeom prst="rect">
            <a:avLst/>
          </a:prstGeom>
          <a:noFill/>
        </p:spPr>
        <p:txBody>
          <a:bodyPr wrap="square" rtlCol="0">
            <a:spAutoFit/>
          </a:bodyPr>
          <a:lstStyle/>
          <a:p>
            <a:r>
              <a:rPr lang="en-US" sz="2400" dirty="0"/>
              <a:t>Include ‘ARL’ in check</a:t>
            </a:r>
          </a:p>
        </p:txBody>
      </p:sp>
      <p:sp>
        <p:nvSpPr>
          <p:cNvPr id="6" name="TextBox 5">
            <a:extLst>
              <a:ext uri="{FF2B5EF4-FFF2-40B4-BE49-F238E27FC236}">
                <a16:creationId xmlns:a16="http://schemas.microsoft.com/office/drawing/2014/main" id="{3A4D3862-F543-EA14-58CE-B24B024A8BCA}"/>
              </a:ext>
            </a:extLst>
          </p:cNvPr>
          <p:cNvSpPr txBox="1"/>
          <p:nvPr/>
        </p:nvSpPr>
        <p:spPr>
          <a:xfrm>
            <a:off x="7381009" y="3577410"/>
            <a:ext cx="3936104" cy="1200329"/>
          </a:xfrm>
          <a:prstGeom prst="rect">
            <a:avLst/>
          </a:prstGeom>
          <a:noFill/>
        </p:spPr>
        <p:txBody>
          <a:bodyPr wrap="square" rtlCol="0">
            <a:spAutoFit/>
          </a:bodyPr>
          <a:lstStyle/>
          <a:p>
            <a:r>
              <a:rPr lang="en-US" sz="2400" dirty="0"/>
              <a:t>In text, include ‘ARL’ and the radiogram number, spelled out</a:t>
            </a:r>
          </a:p>
        </p:txBody>
      </p:sp>
      <p:sp>
        <p:nvSpPr>
          <p:cNvPr id="7" name="TextBox 6">
            <a:extLst>
              <a:ext uri="{FF2B5EF4-FFF2-40B4-BE49-F238E27FC236}">
                <a16:creationId xmlns:a16="http://schemas.microsoft.com/office/drawing/2014/main" id="{DD060642-0906-E9D3-E737-B3DE1BA8132C}"/>
              </a:ext>
            </a:extLst>
          </p:cNvPr>
          <p:cNvSpPr txBox="1"/>
          <p:nvPr/>
        </p:nvSpPr>
        <p:spPr>
          <a:xfrm>
            <a:off x="7381008" y="5022976"/>
            <a:ext cx="3625657" cy="830997"/>
          </a:xfrm>
          <a:prstGeom prst="rect">
            <a:avLst/>
          </a:prstGeom>
          <a:noFill/>
        </p:spPr>
        <p:txBody>
          <a:bodyPr wrap="square" rtlCol="0">
            <a:spAutoFit/>
          </a:bodyPr>
          <a:lstStyle/>
          <a:p>
            <a:r>
              <a:rPr lang="en-US" sz="2400" dirty="0"/>
              <a:t>Ex: ARL FIFTY SEVEN – counts as 3</a:t>
            </a:r>
          </a:p>
        </p:txBody>
      </p:sp>
    </p:spTree>
    <p:extLst>
      <p:ext uri="{BB962C8B-B14F-4D97-AF65-F5344CB8AC3E}">
        <p14:creationId xmlns:p14="http://schemas.microsoft.com/office/powerpoint/2010/main" val="216018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4DB30E5-1812-8DF7-F32B-6BBA1F1185C7}"/>
              </a:ext>
            </a:extLst>
          </p:cNvPr>
          <p:cNvSpPr>
            <a:spLocks noGrp="1"/>
          </p:cNvSpPr>
          <p:nvPr>
            <p:ph type="title"/>
          </p:nvPr>
        </p:nvSpPr>
        <p:spPr>
          <a:xfrm>
            <a:off x="8201837" y="1454963"/>
            <a:ext cx="3342462" cy="2431237"/>
          </a:xfrm>
        </p:spPr>
        <p:txBody>
          <a:bodyPr vert="horz" lIns="91440" tIns="45720" rIns="91440" bIns="45720" rtlCol="0" anchor="b">
            <a:normAutofit/>
          </a:bodyPr>
          <a:lstStyle/>
          <a:p>
            <a:pPr>
              <a:lnSpc>
                <a:spcPct val="90000"/>
              </a:lnSpc>
            </a:pPr>
            <a:r>
              <a:rPr lang="en-US" sz="4700" dirty="0"/>
              <a:t>ARL shorthand numbers </a:t>
            </a:r>
          </a:p>
        </p:txBody>
      </p:sp>
      <p:pic>
        <p:nvPicPr>
          <p:cNvPr id="5" name="Picture 4" descr="A screenshot of a computer&#10;&#10;Description automatically generated with low confidence">
            <a:extLst>
              <a:ext uri="{FF2B5EF4-FFF2-40B4-BE49-F238E27FC236}">
                <a16:creationId xmlns:a16="http://schemas.microsoft.com/office/drawing/2014/main" id="{F6029964-4A2B-FB7D-BA96-64EEE7297D6D}"/>
              </a:ext>
            </a:extLst>
          </p:cNvPr>
          <p:cNvPicPr>
            <a:picLocks noChangeAspect="1"/>
          </p:cNvPicPr>
          <p:nvPr/>
        </p:nvPicPr>
        <p:blipFill rotWithShape="1">
          <a:blip r:embed="rId8"/>
          <a:srcRect t="2568" r="2" b="4923"/>
          <a:stretch/>
        </p:blipFill>
        <p:spPr>
          <a:xfrm>
            <a:off x="607848" y="609601"/>
            <a:ext cx="7095972" cy="5760306"/>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457871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F197-E3A4-2AB1-959C-AF724E871011}"/>
              </a:ext>
            </a:extLst>
          </p:cNvPr>
          <p:cNvSpPr>
            <a:spLocks noGrp="1"/>
          </p:cNvSpPr>
          <p:nvPr>
            <p:ph type="title"/>
          </p:nvPr>
        </p:nvSpPr>
        <p:spPr>
          <a:xfrm>
            <a:off x="558799" y="320897"/>
            <a:ext cx="4682245" cy="834215"/>
          </a:xfrm>
        </p:spPr>
        <p:txBody>
          <a:bodyPr/>
          <a:lstStyle/>
          <a:p>
            <a:r>
              <a:rPr lang="en-US" sz="3200" dirty="0"/>
              <a:t>Questions and Review</a:t>
            </a:r>
          </a:p>
        </p:txBody>
      </p:sp>
      <p:pic>
        <p:nvPicPr>
          <p:cNvPr id="4" name="Picture 3">
            <a:extLst>
              <a:ext uri="{FF2B5EF4-FFF2-40B4-BE49-F238E27FC236}">
                <a16:creationId xmlns:a16="http://schemas.microsoft.com/office/drawing/2014/main" id="{2D8E4AD2-BB02-72FD-435A-D95F664D8D0A}"/>
              </a:ext>
            </a:extLst>
          </p:cNvPr>
          <p:cNvPicPr>
            <a:picLocks noChangeAspect="1"/>
          </p:cNvPicPr>
          <p:nvPr/>
        </p:nvPicPr>
        <p:blipFill>
          <a:blip r:embed="rId3"/>
          <a:stretch>
            <a:fillRect/>
          </a:stretch>
        </p:blipFill>
        <p:spPr>
          <a:xfrm>
            <a:off x="4786489" y="1355849"/>
            <a:ext cx="6581422" cy="4165845"/>
          </a:xfrm>
          <a:prstGeom prst="rect">
            <a:avLst/>
          </a:prstGeom>
        </p:spPr>
      </p:pic>
      <p:sp>
        <p:nvSpPr>
          <p:cNvPr id="5" name="TextBox 4">
            <a:extLst>
              <a:ext uri="{FF2B5EF4-FFF2-40B4-BE49-F238E27FC236}">
                <a16:creationId xmlns:a16="http://schemas.microsoft.com/office/drawing/2014/main" id="{284D36A1-A361-A164-85C1-ABB6D5809B22}"/>
              </a:ext>
            </a:extLst>
          </p:cNvPr>
          <p:cNvSpPr txBox="1"/>
          <p:nvPr/>
        </p:nvSpPr>
        <p:spPr>
          <a:xfrm>
            <a:off x="558800" y="1585554"/>
            <a:ext cx="4007555" cy="461665"/>
          </a:xfrm>
          <a:prstGeom prst="rect">
            <a:avLst/>
          </a:prstGeom>
          <a:noFill/>
        </p:spPr>
        <p:txBody>
          <a:bodyPr wrap="square">
            <a:spAutoFit/>
          </a:bodyPr>
          <a:lstStyle/>
          <a:p>
            <a:r>
              <a:rPr lang="en-US" sz="2400" dirty="0"/>
              <a:t>How would you read this? </a:t>
            </a:r>
          </a:p>
        </p:txBody>
      </p:sp>
      <p:sp>
        <p:nvSpPr>
          <p:cNvPr id="6" name="TextBox 5">
            <a:extLst>
              <a:ext uri="{FF2B5EF4-FFF2-40B4-BE49-F238E27FC236}">
                <a16:creationId xmlns:a16="http://schemas.microsoft.com/office/drawing/2014/main" id="{5C45A1C2-A056-7A64-2C00-8467D9513116}"/>
              </a:ext>
            </a:extLst>
          </p:cNvPr>
          <p:cNvSpPr txBox="1"/>
          <p:nvPr/>
        </p:nvSpPr>
        <p:spPr>
          <a:xfrm>
            <a:off x="558799" y="2417526"/>
            <a:ext cx="3047999" cy="461665"/>
          </a:xfrm>
          <a:prstGeom prst="rect">
            <a:avLst/>
          </a:prstGeom>
          <a:noFill/>
        </p:spPr>
        <p:txBody>
          <a:bodyPr wrap="square">
            <a:spAutoFit/>
          </a:bodyPr>
          <a:lstStyle/>
          <a:p>
            <a:r>
              <a:rPr lang="en-US" sz="2400" dirty="0"/>
              <a:t>What is HXF23?</a:t>
            </a:r>
          </a:p>
        </p:txBody>
      </p:sp>
      <p:sp>
        <p:nvSpPr>
          <p:cNvPr id="7" name="TextBox 6">
            <a:extLst>
              <a:ext uri="{FF2B5EF4-FFF2-40B4-BE49-F238E27FC236}">
                <a16:creationId xmlns:a16="http://schemas.microsoft.com/office/drawing/2014/main" id="{1C0A5051-6983-5B47-4A2D-61CCFF0A9505}"/>
              </a:ext>
            </a:extLst>
          </p:cNvPr>
          <p:cNvSpPr txBox="1"/>
          <p:nvPr/>
        </p:nvSpPr>
        <p:spPr>
          <a:xfrm>
            <a:off x="558800" y="3208978"/>
            <a:ext cx="4007555" cy="1200329"/>
          </a:xfrm>
          <a:prstGeom prst="rect">
            <a:avLst/>
          </a:prstGeom>
          <a:noFill/>
        </p:spPr>
        <p:txBody>
          <a:bodyPr wrap="square">
            <a:spAutoFit/>
          </a:bodyPr>
          <a:lstStyle/>
          <a:p>
            <a:r>
              <a:rPr lang="en-US" sz="2400" dirty="0"/>
              <a:t>What does a different signature from the station of origin signify?</a:t>
            </a:r>
          </a:p>
        </p:txBody>
      </p:sp>
      <p:sp>
        <p:nvSpPr>
          <p:cNvPr id="8" name="TextBox 7">
            <a:extLst>
              <a:ext uri="{FF2B5EF4-FFF2-40B4-BE49-F238E27FC236}">
                <a16:creationId xmlns:a16="http://schemas.microsoft.com/office/drawing/2014/main" id="{6EEB360A-14BF-4738-3767-7DEEDEDAB02E}"/>
              </a:ext>
            </a:extLst>
          </p:cNvPr>
          <p:cNvSpPr txBox="1"/>
          <p:nvPr/>
        </p:nvSpPr>
        <p:spPr>
          <a:xfrm>
            <a:off x="558799" y="4810781"/>
            <a:ext cx="3527779" cy="461665"/>
          </a:xfrm>
          <a:prstGeom prst="rect">
            <a:avLst/>
          </a:prstGeom>
          <a:noFill/>
        </p:spPr>
        <p:txBody>
          <a:bodyPr wrap="square">
            <a:spAutoFit/>
          </a:bodyPr>
          <a:lstStyle/>
          <a:p>
            <a:r>
              <a:rPr lang="en-US" sz="2400" dirty="0"/>
              <a:t>Who lives in Houston?</a:t>
            </a:r>
          </a:p>
        </p:txBody>
      </p:sp>
      <p:sp>
        <p:nvSpPr>
          <p:cNvPr id="9" name="TextBox 8">
            <a:extLst>
              <a:ext uri="{FF2B5EF4-FFF2-40B4-BE49-F238E27FC236}">
                <a16:creationId xmlns:a16="http://schemas.microsoft.com/office/drawing/2014/main" id="{BE75CC9B-B301-841A-580A-704A00E2C79F}"/>
              </a:ext>
            </a:extLst>
          </p:cNvPr>
          <p:cNvSpPr txBox="1"/>
          <p:nvPr/>
        </p:nvSpPr>
        <p:spPr>
          <a:xfrm>
            <a:off x="558800" y="5633851"/>
            <a:ext cx="9160934" cy="461665"/>
          </a:xfrm>
          <a:prstGeom prst="rect">
            <a:avLst/>
          </a:prstGeom>
          <a:noFill/>
        </p:spPr>
        <p:txBody>
          <a:bodyPr wrap="square">
            <a:spAutoFit/>
          </a:bodyPr>
          <a:lstStyle/>
          <a:p>
            <a:r>
              <a:rPr lang="en-US" sz="2400" dirty="0"/>
              <a:t>What would the check be if the message were written out?</a:t>
            </a:r>
          </a:p>
        </p:txBody>
      </p:sp>
    </p:spTree>
    <p:extLst>
      <p:ext uri="{BB962C8B-B14F-4D97-AF65-F5344CB8AC3E}">
        <p14:creationId xmlns:p14="http://schemas.microsoft.com/office/powerpoint/2010/main" val="2416257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63D72F-2A54-8CB6-5CE2-E5568321552C}"/>
              </a:ext>
            </a:extLst>
          </p:cNvPr>
          <p:cNvPicPr>
            <a:picLocks noChangeAspect="1"/>
          </p:cNvPicPr>
          <p:nvPr/>
        </p:nvPicPr>
        <p:blipFill>
          <a:blip r:embed="rId3"/>
          <a:stretch>
            <a:fillRect/>
          </a:stretch>
        </p:blipFill>
        <p:spPr>
          <a:xfrm>
            <a:off x="394650" y="552837"/>
            <a:ext cx="8226287" cy="5961455"/>
          </a:xfrm>
          <a:prstGeom prst="rect">
            <a:avLst/>
          </a:prstGeom>
        </p:spPr>
      </p:pic>
      <p:sp>
        <p:nvSpPr>
          <p:cNvPr id="7" name="Title 1">
            <a:extLst>
              <a:ext uri="{FF2B5EF4-FFF2-40B4-BE49-F238E27FC236}">
                <a16:creationId xmlns:a16="http://schemas.microsoft.com/office/drawing/2014/main" id="{23FE9FD4-33AC-5971-176B-9576C70F2ABC}"/>
              </a:ext>
            </a:extLst>
          </p:cNvPr>
          <p:cNvSpPr txBox="1">
            <a:spLocks/>
          </p:cNvSpPr>
          <p:nvPr/>
        </p:nvSpPr>
        <p:spPr>
          <a:xfrm>
            <a:off x="8620938" y="2365307"/>
            <a:ext cx="2877642" cy="1635193"/>
          </a:xfrm>
          <a:prstGeom prst="rect">
            <a:avLst/>
          </a:prstGeom>
        </p:spPr>
        <p:txBody>
          <a:bodyPr vert="horz" lIns="91440" tIns="45720" rIns="91440" bIns="45720" rtlCol="0" anchor="b">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4700" dirty="0"/>
              <a:t>Prowords</a:t>
            </a:r>
          </a:p>
          <a:p>
            <a:pPr>
              <a:lnSpc>
                <a:spcPct val="90000"/>
              </a:lnSpc>
            </a:pPr>
            <a:endParaRPr lang="en-US" sz="4700" dirty="0"/>
          </a:p>
        </p:txBody>
      </p:sp>
    </p:spTree>
    <p:extLst>
      <p:ext uri="{BB962C8B-B14F-4D97-AF65-F5344CB8AC3E}">
        <p14:creationId xmlns:p14="http://schemas.microsoft.com/office/powerpoint/2010/main" val="2987671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FE9FD4-33AC-5971-176B-9576C70F2ABC}"/>
              </a:ext>
            </a:extLst>
          </p:cNvPr>
          <p:cNvSpPr txBox="1">
            <a:spLocks/>
          </p:cNvSpPr>
          <p:nvPr/>
        </p:nvSpPr>
        <p:spPr>
          <a:xfrm>
            <a:off x="1478280" y="548640"/>
            <a:ext cx="4617720" cy="583633"/>
          </a:xfrm>
          <a:prstGeom prst="rect">
            <a:avLst/>
          </a:prstGeom>
        </p:spPr>
        <p:txBody>
          <a:bodyPr vert="horz" lIns="91440" tIns="45720" rIns="91440" bIns="45720" rtlCol="0" anchor="b">
            <a:normAutofit fontScale="92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4700" dirty="0"/>
              <a:t>More Proword</a:t>
            </a:r>
          </a:p>
        </p:txBody>
      </p:sp>
      <p:pic>
        <p:nvPicPr>
          <p:cNvPr id="3" name="Picture 2">
            <a:extLst>
              <a:ext uri="{FF2B5EF4-FFF2-40B4-BE49-F238E27FC236}">
                <a16:creationId xmlns:a16="http://schemas.microsoft.com/office/drawing/2014/main" id="{BE809861-A68D-7B79-76D9-528FEB2369E3}"/>
              </a:ext>
            </a:extLst>
          </p:cNvPr>
          <p:cNvPicPr>
            <a:picLocks noChangeAspect="1"/>
          </p:cNvPicPr>
          <p:nvPr/>
        </p:nvPicPr>
        <p:blipFill>
          <a:blip r:embed="rId3"/>
          <a:stretch>
            <a:fillRect/>
          </a:stretch>
        </p:blipFill>
        <p:spPr>
          <a:xfrm>
            <a:off x="1051560" y="1410704"/>
            <a:ext cx="7967760" cy="4233740"/>
          </a:xfrm>
          <a:prstGeom prst="rect">
            <a:avLst/>
          </a:prstGeom>
        </p:spPr>
      </p:pic>
    </p:spTree>
    <p:extLst>
      <p:ext uri="{BB962C8B-B14F-4D97-AF65-F5344CB8AC3E}">
        <p14:creationId xmlns:p14="http://schemas.microsoft.com/office/powerpoint/2010/main" val="186228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A14E-68C4-7CBF-501F-429BCF2D1391}"/>
              </a:ext>
            </a:extLst>
          </p:cNvPr>
          <p:cNvSpPr>
            <a:spLocks noGrp="1"/>
          </p:cNvSpPr>
          <p:nvPr>
            <p:ph type="title"/>
          </p:nvPr>
        </p:nvSpPr>
        <p:spPr>
          <a:xfrm>
            <a:off x="8184745" y="2501056"/>
            <a:ext cx="2911477" cy="776007"/>
          </a:xfrm>
        </p:spPr>
        <p:txBody>
          <a:bodyPr/>
          <a:lstStyle/>
          <a:p>
            <a:r>
              <a:rPr lang="en-US" sz="3700" dirty="0"/>
              <a:t>Resources</a:t>
            </a:r>
          </a:p>
        </p:txBody>
      </p:sp>
      <p:pic>
        <p:nvPicPr>
          <p:cNvPr id="7" name="Picture 6">
            <a:extLst>
              <a:ext uri="{FF2B5EF4-FFF2-40B4-BE49-F238E27FC236}">
                <a16:creationId xmlns:a16="http://schemas.microsoft.com/office/drawing/2014/main" id="{C8B3C999-2C59-0BEF-E101-6ED56690F70D}"/>
              </a:ext>
            </a:extLst>
          </p:cNvPr>
          <p:cNvPicPr>
            <a:picLocks noChangeAspect="1"/>
          </p:cNvPicPr>
          <p:nvPr/>
        </p:nvPicPr>
        <p:blipFill>
          <a:blip r:embed="rId3"/>
          <a:stretch>
            <a:fillRect/>
          </a:stretch>
        </p:blipFill>
        <p:spPr>
          <a:xfrm>
            <a:off x="761612" y="525646"/>
            <a:ext cx="6491288" cy="5806708"/>
          </a:xfrm>
          <a:prstGeom prst="rect">
            <a:avLst/>
          </a:prstGeom>
        </p:spPr>
      </p:pic>
    </p:spTree>
    <p:extLst>
      <p:ext uri="{BB962C8B-B14F-4D97-AF65-F5344CB8AC3E}">
        <p14:creationId xmlns:p14="http://schemas.microsoft.com/office/powerpoint/2010/main" val="3669278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945D9-38BD-04CD-5294-3801A2BB12A3}"/>
              </a:ext>
            </a:extLst>
          </p:cNvPr>
          <p:cNvSpPr>
            <a:spLocks noGrp="1"/>
          </p:cNvSpPr>
          <p:nvPr>
            <p:ph type="title"/>
          </p:nvPr>
        </p:nvSpPr>
        <p:spPr>
          <a:xfrm>
            <a:off x="646112" y="351117"/>
            <a:ext cx="3248556" cy="739021"/>
          </a:xfrm>
        </p:spPr>
        <p:txBody>
          <a:bodyPr/>
          <a:lstStyle/>
          <a:p>
            <a:r>
              <a:rPr lang="en-US" sz="3700" dirty="0"/>
              <a:t>Types of Nets</a:t>
            </a:r>
          </a:p>
        </p:txBody>
      </p:sp>
      <p:sp>
        <p:nvSpPr>
          <p:cNvPr id="10" name="TextBox 9">
            <a:extLst>
              <a:ext uri="{FF2B5EF4-FFF2-40B4-BE49-F238E27FC236}">
                <a16:creationId xmlns:a16="http://schemas.microsoft.com/office/drawing/2014/main" id="{1E3C8CC4-D616-276F-8969-5CB3762EA6C5}"/>
              </a:ext>
            </a:extLst>
          </p:cNvPr>
          <p:cNvSpPr txBox="1"/>
          <p:nvPr/>
        </p:nvSpPr>
        <p:spPr>
          <a:xfrm>
            <a:off x="634822" y="1138745"/>
            <a:ext cx="1888459" cy="400110"/>
          </a:xfrm>
          <a:prstGeom prst="rect">
            <a:avLst/>
          </a:prstGeom>
          <a:noFill/>
        </p:spPr>
        <p:txBody>
          <a:bodyPr wrap="square" rtlCol="0">
            <a:spAutoFit/>
          </a:bodyPr>
          <a:lstStyle/>
          <a:p>
            <a:r>
              <a:rPr lang="en-US" sz="2000" dirty="0"/>
              <a:t>1.  </a:t>
            </a:r>
            <a:r>
              <a:rPr lang="en-US" sz="2000" u="sng" dirty="0"/>
              <a:t>Local Nets </a:t>
            </a:r>
          </a:p>
        </p:txBody>
      </p:sp>
      <p:sp>
        <p:nvSpPr>
          <p:cNvPr id="11" name="TextBox 10">
            <a:extLst>
              <a:ext uri="{FF2B5EF4-FFF2-40B4-BE49-F238E27FC236}">
                <a16:creationId xmlns:a16="http://schemas.microsoft.com/office/drawing/2014/main" id="{9DBB1AC4-7997-A587-0E23-9497063999CF}"/>
              </a:ext>
            </a:extLst>
          </p:cNvPr>
          <p:cNvSpPr txBox="1"/>
          <p:nvPr/>
        </p:nvSpPr>
        <p:spPr>
          <a:xfrm>
            <a:off x="982130" y="1493127"/>
            <a:ext cx="10175863" cy="923330"/>
          </a:xfrm>
          <a:prstGeom prst="rect">
            <a:avLst/>
          </a:prstGeom>
          <a:noFill/>
        </p:spPr>
        <p:txBody>
          <a:bodyPr wrap="square" rtlCol="0">
            <a:spAutoFit/>
          </a:bodyPr>
          <a:lstStyle/>
          <a:p>
            <a:r>
              <a:rPr lang="en-US" dirty="0"/>
              <a:t>Generally cover a comparatively small area such as a city, county or designated zone within a section. They are usually operated on VHF serving as traffic or emergency nets. Coverage depends on the range of the repeater and its links.</a:t>
            </a:r>
          </a:p>
        </p:txBody>
      </p:sp>
      <p:sp>
        <p:nvSpPr>
          <p:cNvPr id="12" name="TextBox 11">
            <a:extLst>
              <a:ext uri="{FF2B5EF4-FFF2-40B4-BE49-F238E27FC236}">
                <a16:creationId xmlns:a16="http://schemas.microsoft.com/office/drawing/2014/main" id="{52C27F23-54A3-18EE-9FF7-F41741F638BE}"/>
              </a:ext>
            </a:extLst>
          </p:cNvPr>
          <p:cNvSpPr txBox="1"/>
          <p:nvPr/>
        </p:nvSpPr>
        <p:spPr>
          <a:xfrm>
            <a:off x="634822" y="2503774"/>
            <a:ext cx="2097088" cy="400110"/>
          </a:xfrm>
          <a:prstGeom prst="rect">
            <a:avLst/>
          </a:prstGeom>
          <a:noFill/>
        </p:spPr>
        <p:txBody>
          <a:bodyPr wrap="square" rtlCol="0">
            <a:spAutoFit/>
          </a:bodyPr>
          <a:lstStyle/>
          <a:p>
            <a:r>
              <a:rPr lang="en-US" sz="2000" dirty="0"/>
              <a:t>2.  </a:t>
            </a:r>
            <a:r>
              <a:rPr lang="en-US" sz="2000" u="sng" dirty="0"/>
              <a:t>Section Nets </a:t>
            </a:r>
          </a:p>
        </p:txBody>
      </p:sp>
      <p:sp>
        <p:nvSpPr>
          <p:cNvPr id="16" name="TextBox 15">
            <a:extLst>
              <a:ext uri="{FF2B5EF4-FFF2-40B4-BE49-F238E27FC236}">
                <a16:creationId xmlns:a16="http://schemas.microsoft.com/office/drawing/2014/main" id="{60AEC68F-30F7-12C3-5276-598CD4891DAA}"/>
              </a:ext>
            </a:extLst>
          </p:cNvPr>
          <p:cNvSpPr txBox="1"/>
          <p:nvPr/>
        </p:nvSpPr>
        <p:spPr>
          <a:xfrm>
            <a:off x="970556" y="2845299"/>
            <a:ext cx="10175864" cy="646331"/>
          </a:xfrm>
          <a:prstGeom prst="rect">
            <a:avLst/>
          </a:prstGeom>
          <a:noFill/>
        </p:spPr>
        <p:txBody>
          <a:bodyPr wrap="square">
            <a:spAutoFit/>
          </a:bodyPr>
          <a:lstStyle/>
          <a:p>
            <a:r>
              <a:rPr lang="en-US" dirty="0"/>
              <a:t>Operate at ARRL Section Level and may consist of more than one state within the section, depending on availability of operators, traffic and terrain. They may be phone or CW.</a:t>
            </a:r>
          </a:p>
        </p:txBody>
      </p:sp>
      <p:sp>
        <p:nvSpPr>
          <p:cNvPr id="17" name="TextBox 16">
            <a:extLst>
              <a:ext uri="{FF2B5EF4-FFF2-40B4-BE49-F238E27FC236}">
                <a16:creationId xmlns:a16="http://schemas.microsoft.com/office/drawing/2014/main" id="{31B378DE-FBAF-1BF7-C70A-50D646F07FAA}"/>
              </a:ext>
            </a:extLst>
          </p:cNvPr>
          <p:cNvSpPr txBox="1"/>
          <p:nvPr/>
        </p:nvSpPr>
        <p:spPr>
          <a:xfrm>
            <a:off x="634822" y="3670460"/>
            <a:ext cx="2097088" cy="400110"/>
          </a:xfrm>
          <a:prstGeom prst="rect">
            <a:avLst/>
          </a:prstGeom>
          <a:noFill/>
        </p:spPr>
        <p:txBody>
          <a:bodyPr wrap="square" rtlCol="0">
            <a:spAutoFit/>
          </a:bodyPr>
          <a:lstStyle/>
          <a:p>
            <a:r>
              <a:rPr lang="en-US" sz="2000" dirty="0"/>
              <a:t>3.  </a:t>
            </a:r>
            <a:r>
              <a:rPr lang="en-US" sz="2000" u="sng" dirty="0"/>
              <a:t>Region Nets </a:t>
            </a:r>
          </a:p>
        </p:txBody>
      </p:sp>
      <p:sp>
        <p:nvSpPr>
          <p:cNvPr id="19" name="TextBox 18">
            <a:extLst>
              <a:ext uri="{FF2B5EF4-FFF2-40B4-BE49-F238E27FC236}">
                <a16:creationId xmlns:a16="http://schemas.microsoft.com/office/drawing/2014/main" id="{C433E9C4-91DF-E477-609B-64B4094DC7A7}"/>
              </a:ext>
            </a:extLst>
          </p:cNvPr>
          <p:cNvSpPr txBox="1"/>
          <p:nvPr/>
        </p:nvSpPr>
        <p:spPr>
          <a:xfrm>
            <a:off x="970556" y="4021205"/>
            <a:ext cx="10175864" cy="646331"/>
          </a:xfrm>
          <a:prstGeom prst="rect">
            <a:avLst/>
          </a:prstGeom>
          <a:noFill/>
        </p:spPr>
        <p:txBody>
          <a:bodyPr wrap="square">
            <a:spAutoFit/>
          </a:bodyPr>
          <a:lstStyle/>
          <a:p>
            <a:r>
              <a:rPr lang="en-US" sz="1800" dirty="0"/>
              <a:t>Coverage basis is usually a call area. In some areas this may differ because of time zone changes, etc.</a:t>
            </a:r>
          </a:p>
        </p:txBody>
      </p:sp>
      <p:sp>
        <p:nvSpPr>
          <p:cNvPr id="20" name="TextBox 19">
            <a:extLst>
              <a:ext uri="{FF2B5EF4-FFF2-40B4-BE49-F238E27FC236}">
                <a16:creationId xmlns:a16="http://schemas.microsoft.com/office/drawing/2014/main" id="{AA089217-D084-2D74-AB59-DC3CD8F58763}"/>
              </a:ext>
            </a:extLst>
          </p:cNvPr>
          <p:cNvSpPr txBox="1"/>
          <p:nvPr/>
        </p:nvSpPr>
        <p:spPr>
          <a:xfrm>
            <a:off x="634822" y="4856858"/>
            <a:ext cx="2097088" cy="400110"/>
          </a:xfrm>
          <a:prstGeom prst="rect">
            <a:avLst/>
          </a:prstGeom>
          <a:noFill/>
        </p:spPr>
        <p:txBody>
          <a:bodyPr wrap="square" rtlCol="0">
            <a:spAutoFit/>
          </a:bodyPr>
          <a:lstStyle/>
          <a:p>
            <a:r>
              <a:rPr lang="en-US" sz="2000" dirty="0"/>
              <a:t>4.  </a:t>
            </a:r>
            <a:r>
              <a:rPr lang="en-US" sz="2000" u="sng" dirty="0"/>
              <a:t>Area Nets </a:t>
            </a:r>
          </a:p>
        </p:txBody>
      </p:sp>
      <p:sp>
        <p:nvSpPr>
          <p:cNvPr id="22" name="TextBox 21">
            <a:extLst>
              <a:ext uri="{FF2B5EF4-FFF2-40B4-BE49-F238E27FC236}">
                <a16:creationId xmlns:a16="http://schemas.microsoft.com/office/drawing/2014/main" id="{B2A10B91-0EB0-8031-3398-6C85825C16C8}"/>
              </a:ext>
            </a:extLst>
          </p:cNvPr>
          <p:cNvSpPr txBox="1"/>
          <p:nvPr/>
        </p:nvSpPr>
        <p:spPr>
          <a:xfrm>
            <a:off x="982131" y="5192136"/>
            <a:ext cx="8671156" cy="369332"/>
          </a:xfrm>
          <a:prstGeom prst="rect">
            <a:avLst/>
          </a:prstGeom>
          <a:noFill/>
        </p:spPr>
        <p:txBody>
          <a:bodyPr wrap="square">
            <a:spAutoFit/>
          </a:bodyPr>
          <a:lstStyle/>
          <a:p>
            <a:r>
              <a:rPr lang="en-US" sz="1800" dirty="0"/>
              <a:t>Are the highest-level nets and consist of Eastern, Central and Pacific areas.</a:t>
            </a:r>
            <a:endParaRPr lang="en-US" dirty="0"/>
          </a:p>
        </p:txBody>
      </p:sp>
      <p:sp>
        <p:nvSpPr>
          <p:cNvPr id="23" name="TextBox 22">
            <a:extLst>
              <a:ext uri="{FF2B5EF4-FFF2-40B4-BE49-F238E27FC236}">
                <a16:creationId xmlns:a16="http://schemas.microsoft.com/office/drawing/2014/main" id="{AE40E351-8024-D3D7-5D83-9DA9D3AFB7D7}"/>
              </a:ext>
            </a:extLst>
          </p:cNvPr>
          <p:cNvSpPr txBox="1"/>
          <p:nvPr/>
        </p:nvSpPr>
        <p:spPr>
          <a:xfrm>
            <a:off x="634822" y="5810134"/>
            <a:ext cx="430049" cy="400110"/>
          </a:xfrm>
          <a:prstGeom prst="rect">
            <a:avLst/>
          </a:prstGeom>
          <a:noFill/>
        </p:spPr>
        <p:txBody>
          <a:bodyPr wrap="square" rtlCol="0">
            <a:spAutoFit/>
          </a:bodyPr>
          <a:lstStyle/>
          <a:p>
            <a:r>
              <a:rPr lang="en-US" sz="2000" dirty="0"/>
              <a:t>5.  </a:t>
            </a:r>
            <a:r>
              <a:rPr lang="en-US" sz="2000" u="sng" dirty="0"/>
              <a:t> </a:t>
            </a:r>
          </a:p>
        </p:txBody>
      </p:sp>
      <p:sp>
        <p:nvSpPr>
          <p:cNvPr id="25" name="TextBox 24">
            <a:extLst>
              <a:ext uri="{FF2B5EF4-FFF2-40B4-BE49-F238E27FC236}">
                <a16:creationId xmlns:a16="http://schemas.microsoft.com/office/drawing/2014/main" id="{158E5697-6D4B-F64F-3D84-044D65ADD826}"/>
              </a:ext>
            </a:extLst>
          </p:cNvPr>
          <p:cNvSpPr txBox="1"/>
          <p:nvPr/>
        </p:nvSpPr>
        <p:spPr>
          <a:xfrm>
            <a:off x="974553" y="5807954"/>
            <a:ext cx="10303188" cy="646331"/>
          </a:xfrm>
          <a:prstGeom prst="rect">
            <a:avLst/>
          </a:prstGeom>
          <a:noFill/>
        </p:spPr>
        <p:txBody>
          <a:bodyPr wrap="square">
            <a:spAutoFit/>
          </a:bodyPr>
          <a:lstStyle/>
          <a:p>
            <a:r>
              <a:rPr lang="en-US" sz="1800" dirty="0"/>
              <a:t>TCC (Transcontinental Corps) liaison stations take traffic from area-to-area nets on schedules, dictated by the TCC Director or on an individual basis.</a:t>
            </a:r>
          </a:p>
        </p:txBody>
      </p:sp>
    </p:spTree>
    <p:extLst>
      <p:ext uri="{BB962C8B-B14F-4D97-AF65-F5344CB8AC3E}">
        <p14:creationId xmlns:p14="http://schemas.microsoft.com/office/powerpoint/2010/main" val="2708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p:bldP spid="17" grpId="0"/>
      <p:bldP spid="19" grpId="0"/>
      <p:bldP spid="20" grpId="0"/>
      <p:bldP spid="22" grpId="0"/>
      <p:bldP spid="23"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D97E-656A-B1A3-B32B-3013F8D3BC3D}"/>
              </a:ext>
            </a:extLst>
          </p:cNvPr>
          <p:cNvSpPr>
            <a:spLocks noGrp="1"/>
          </p:cNvSpPr>
          <p:nvPr>
            <p:ph type="title"/>
          </p:nvPr>
        </p:nvSpPr>
        <p:spPr>
          <a:xfrm>
            <a:off x="554672" y="521298"/>
            <a:ext cx="6060618" cy="686613"/>
          </a:xfrm>
        </p:spPr>
        <p:txBody>
          <a:bodyPr/>
          <a:lstStyle/>
          <a:p>
            <a:r>
              <a:rPr lang="en-US" sz="3700" dirty="0"/>
              <a:t>Types of Nets, continued</a:t>
            </a:r>
          </a:p>
        </p:txBody>
      </p:sp>
      <p:sp>
        <p:nvSpPr>
          <p:cNvPr id="3" name="TextBox 2">
            <a:extLst>
              <a:ext uri="{FF2B5EF4-FFF2-40B4-BE49-F238E27FC236}">
                <a16:creationId xmlns:a16="http://schemas.microsoft.com/office/drawing/2014/main" id="{F65DFC43-0CDC-6611-1882-0861A8C43517}"/>
              </a:ext>
            </a:extLst>
          </p:cNvPr>
          <p:cNvSpPr txBox="1"/>
          <p:nvPr/>
        </p:nvSpPr>
        <p:spPr>
          <a:xfrm>
            <a:off x="6615290" y="1519869"/>
            <a:ext cx="2815545" cy="1200329"/>
          </a:xfrm>
          <a:prstGeom prst="rect">
            <a:avLst/>
          </a:prstGeom>
          <a:noFill/>
        </p:spPr>
        <p:txBody>
          <a:bodyPr wrap="square" rtlCol="0">
            <a:spAutoFit/>
          </a:bodyPr>
          <a:lstStyle/>
          <a:p>
            <a:r>
              <a:rPr lang="en-US" sz="2400" dirty="0"/>
              <a:t>All these nets are bound together by liaison stations.</a:t>
            </a:r>
          </a:p>
        </p:txBody>
      </p:sp>
      <p:sp>
        <p:nvSpPr>
          <p:cNvPr id="4" name="TextBox 3">
            <a:extLst>
              <a:ext uri="{FF2B5EF4-FFF2-40B4-BE49-F238E27FC236}">
                <a16:creationId xmlns:a16="http://schemas.microsoft.com/office/drawing/2014/main" id="{A4702E19-8793-F2F5-53E8-1F078F7C9FF8}"/>
              </a:ext>
            </a:extLst>
          </p:cNvPr>
          <p:cNvSpPr txBox="1"/>
          <p:nvPr/>
        </p:nvSpPr>
        <p:spPr>
          <a:xfrm>
            <a:off x="554672" y="3863632"/>
            <a:ext cx="10116345" cy="2308324"/>
          </a:xfrm>
          <a:prstGeom prst="rect">
            <a:avLst/>
          </a:prstGeom>
          <a:noFill/>
        </p:spPr>
        <p:txBody>
          <a:bodyPr wrap="square" rtlCol="0">
            <a:spAutoFit/>
          </a:bodyPr>
          <a:lstStyle/>
          <a:p>
            <a:r>
              <a:rPr lang="en-US" sz="2400" u="sng" dirty="0"/>
              <a:t>Independent Nets </a:t>
            </a:r>
            <a:r>
              <a:rPr lang="en-US" sz="2400" dirty="0"/>
              <a:t>– nets that are recognized but not sanctioned by the ARRL. They may or may not have assigned liaison stations. Coverage depends on the band of operation, sometimes covering wide areas. The Net Managers are usually elected by the net membership. Many members are usually affiliated with NTS. The 7290 Traffic Net is an example of an independent net.</a:t>
            </a:r>
          </a:p>
        </p:txBody>
      </p:sp>
      <p:sp>
        <p:nvSpPr>
          <p:cNvPr id="6" name="TextBox 5">
            <a:extLst>
              <a:ext uri="{FF2B5EF4-FFF2-40B4-BE49-F238E27FC236}">
                <a16:creationId xmlns:a16="http://schemas.microsoft.com/office/drawing/2014/main" id="{24F81F4E-EA3C-6EA8-AA95-D9F737C74498}"/>
              </a:ext>
            </a:extLst>
          </p:cNvPr>
          <p:cNvSpPr txBox="1"/>
          <p:nvPr/>
        </p:nvSpPr>
        <p:spPr>
          <a:xfrm>
            <a:off x="1378972" y="1306436"/>
            <a:ext cx="3388972" cy="1938992"/>
          </a:xfrm>
          <a:prstGeom prst="rect">
            <a:avLst/>
          </a:prstGeom>
          <a:noFill/>
        </p:spPr>
        <p:txBody>
          <a:bodyPr wrap="square" rtlCol="0">
            <a:spAutoFit/>
          </a:bodyPr>
          <a:lstStyle/>
          <a:p>
            <a:pPr marL="285750" indent="-285750">
              <a:buFont typeface="Wingdings" panose="05000000000000000000" pitchFamily="2" charset="2"/>
              <a:buChar char="ü"/>
            </a:pPr>
            <a:r>
              <a:rPr lang="en-US" sz="2400" dirty="0"/>
              <a:t>Local Nets</a:t>
            </a:r>
          </a:p>
          <a:p>
            <a:pPr marL="285750" indent="-285750">
              <a:buFont typeface="Wingdings" panose="05000000000000000000" pitchFamily="2" charset="2"/>
              <a:buChar char="ü"/>
            </a:pPr>
            <a:r>
              <a:rPr lang="en-US" sz="2400" dirty="0"/>
              <a:t>Section Nets</a:t>
            </a:r>
          </a:p>
          <a:p>
            <a:pPr marL="285750" indent="-285750">
              <a:buFont typeface="Wingdings" panose="05000000000000000000" pitchFamily="2" charset="2"/>
              <a:buChar char="ü"/>
            </a:pPr>
            <a:r>
              <a:rPr lang="en-US" sz="2400" dirty="0"/>
              <a:t>Region Nets</a:t>
            </a:r>
          </a:p>
          <a:p>
            <a:pPr marL="285750" indent="-285750">
              <a:buFont typeface="Wingdings" panose="05000000000000000000" pitchFamily="2" charset="2"/>
              <a:buChar char="ü"/>
            </a:pPr>
            <a:r>
              <a:rPr lang="en-US" sz="2400" dirty="0"/>
              <a:t>Area Nets</a:t>
            </a:r>
          </a:p>
          <a:p>
            <a:pPr marL="285750" indent="-285750">
              <a:buFont typeface="Wingdings" panose="05000000000000000000" pitchFamily="2" charset="2"/>
              <a:buChar char="ü"/>
            </a:pPr>
            <a:r>
              <a:rPr lang="en-US" sz="2400" dirty="0"/>
              <a:t>TCC Liaison Stations</a:t>
            </a:r>
            <a:endParaRPr lang="en-US" dirty="0"/>
          </a:p>
        </p:txBody>
      </p:sp>
      <p:sp>
        <p:nvSpPr>
          <p:cNvPr id="7" name="Arrow: Right 6">
            <a:extLst>
              <a:ext uri="{FF2B5EF4-FFF2-40B4-BE49-F238E27FC236}">
                <a16:creationId xmlns:a16="http://schemas.microsoft.com/office/drawing/2014/main" id="{53F932FD-309E-B009-134B-BBF9863E61E9}"/>
              </a:ext>
            </a:extLst>
          </p:cNvPr>
          <p:cNvSpPr/>
          <p:nvPr/>
        </p:nvSpPr>
        <p:spPr>
          <a:xfrm>
            <a:off x="4767943" y="1826115"/>
            <a:ext cx="1541417" cy="5905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61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F4130-6163-B1C4-F3D3-8DD9CB48D9D6}"/>
              </a:ext>
            </a:extLst>
          </p:cNvPr>
          <p:cNvSpPr>
            <a:spLocks noGrp="1"/>
          </p:cNvSpPr>
          <p:nvPr>
            <p:ph type="title"/>
          </p:nvPr>
        </p:nvSpPr>
        <p:spPr/>
        <p:txBody>
          <a:bodyPr/>
          <a:lstStyle/>
          <a:p>
            <a:r>
              <a:rPr lang="en-US" dirty="0"/>
              <a:t>Principles of NTS Operation</a:t>
            </a:r>
          </a:p>
        </p:txBody>
      </p:sp>
      <p:sp>
        <p:nvSpPr>
          <p:cNvPr id="10" name="Rectangle: Rounded Corners 9">
            <a:extLst>
              <a:ext uri="{FF2B5EF4-FFF2-40B4-BE49-F238E27FC236}">
                <a16:creationId xmlns:a16="http://schemas.microsoft.com/office/drawing/2014/main" id="{23628E0A-11D3-13F8-8329-4BD6AA990480}"/>
              </a:ext>
            </a:extLst>
          </p:cNvPr>
          <p:cNvSpPr/>
          <p:nvPr/>
        </p:nvSpPr>
        <p:spPr>
          <a:xfrm>
            <a:off x="2548653" y="4099402"/>
            <a:ext cx="1278526" cy="8956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Local Net</a:t>
            </a:r>
          </a:p>
        </p:txBody>
      </p:sp>
      <p:sp>
        <p:nvSpPr>
          <p:cNvPr id="11" name="Rectangle: Rounded Corners 10">
            <a:extLst>
              <a:ext uri="{FF2B5EF4-FFF2-40B4-BE49-F238E27FC236}">
                <a16:creationId xmlns:a16="http://schemas.microsoft.com/office/drawing/2014/main" id="{149B0597-7507-5436-C79D-0C9668830336}"/>
              </a:ext>
            </a:extLst>
          </p:cNvPr>
          <p:cNvSpPr/>
          <p:nvPr/>
        </p:nvSpPr>
        <p:spPr>
          <a:xfrm>
            <a:off x="4566550" y="4136463"/>
            <a:ext cx="1421455" cy="8214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Section Net</a:t>
            </a:r>
          </a:p>
        </p:txBody>
      </p:sp>
      <p:sp>
        <p:nvSpPr>
          <p:cNvPr id="12" name="Rectangle: Rounded Corners 11">
            <a:extLst>
              <a:ext uri="{FF2B5EF4-FFF2-40B4-BE49-F238E27FC236}">
                <a16:creationId xmlns:a16="http://schemas.microsoft.com/office/drawing/2014/main" id="{EFCD513A-A5A3-87BC-B7AB-966D3CE1510D}"/>
              </a:ext>
            </a:extLst>
          </p:cNvPr>
          <p:cNvSpPr/>
          <p:nvPr/>
        </p:nvSpPr>
        <p:spPr>
          <a:xfrm>
            <a:off x="6733476" y="4136463"/>
            <a:ext cx="1306811" cy="8214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Region Net</a:t>
            </a:r>
          </a:p>
        </p:txBody>
      </p:sp>
      <p:sp>
        <p:nvSpPr>
          <p:cNvPr id="13" name="Rectangle: Rounded Corners 12">
            <a:extLst>
              <a:ext uri="{FF2B5EF4-FFF2-40B4-BE49-F238E27FC236}">
                <a16:creationId xmlns:a16="http://schemas.microsoft.com/office/drawing/2014/main" id="{BDC2F692-A24D-AD24-2305-334D82E5E809}"/>
              </a:ext>
            </a:extLst>
          </p:cNvPr>
          <p:cNvSpPr/>
          <p:nvPr/>
        </p:nvSpPr>
        <p:spPr>
          <a:xfrm>
            <a:off x="8784838" y="4143164"/>
            <a:ext cx="1095563" cy="8214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Area Net</a:t>
            </a:r>
          </a:p>
        </p:txBody>
      </p:sp>
      <p:sp>
        <p:nvSpPr>
          <p:cNvPr id="23" name="Arrow: Right 22">
            <a:extLst>
              <a:ext uri="{FF2B5EF4-FFF2-40B4-BE49-F238E27FC236}">
                <a16:creationId xmlns:a16="http://schemas.microsoft.com/office/drawing/2014/main" id="{9AFCDDD6-B6D5-4DC4-5A73-E05852A2B938}"/>
              </a:ext>
            </a:extLst>
          </p:cNvPr>
          <p:cNvSpPr/>
          <p:nvPr/>
        </p:nvSpPr>
        <p:spPr>
          <a:xfrm>
            <a:off x="3840468" y="4234586"/>
            <a:ext cx="726082" cy="2554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Arrow: Right 23">
            <a:extLst>
              <a:ext uri="{FF2B5EF4-FFF2-40B4-BE49-F238E27FC236}">
                <a16:creationId xmlns:a16="http://schemas.microsoft.com/office/drawing/2014/main" id="{A2375B92-A071-AE55-F1B1-BA2F2EEC2F4D}"/>
              </a:ext>
            </a:extLst>
          </p:cNvPr>
          <p:cNvSpPr/>
          <p:nvPr/>
        </p:nvSpPr>
        <p:spPr>
          <a:xfrm>
            <a:off x="5988005" y="4234586"/>
            <a:ext cx="726082" cy="2554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Arrow: Right 24">
            <a:extLst>
              <a:ext uri="{FF2B5EF4-FFF2-40B4-BE49-F238E27FC236}">
                <a16:creationId xmlns:a16="http://schemas.microsoft.com/office/drawing/2014/main" id="{BCBB0ED3-D347-CB76-1599-65E754C603F2}"/>
              </a:ext>
            </a:extLst>
          </p:cNvPr>
          <p:cNvSpPr/>
          <p:nvPr/>
        </p:nvSpPr>
        <p:spPr>
          <a:xfrm>
            <a:off x="8037098" y="4234586"/>
            <a:ext cx="726082" cy="2554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lowchart: Document 26">
            <a:extLst>
              <a:ext uri="{FF2B5EF4-FFF2-40B4-BE49-F238E27FC236}">
                <a16:creationId xmlns:a16="http://schemas.microsoft.com/office/drawing/2014/main" id="{C781AEDE-51B6-D687-6B67-AF23FA79B74D}"/>
              </a:ext>
            </a:extLst>
          </p:cNvPr>
          <p:cNvSpPr/>
          <p:nvPr/>
        </p:nvSpPr>
        <p:spPr>
          <a:xfrm>
            <a:off x="539428" y="2836594"/>
            <a:ext cx="1888083" cy="995400"/>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Originating Station</a:t>
            </a:r>
          </a:p>
        </p:txBody>
      </p:sp>
      <p:sp>
        <p:nvSpPr>
          <p:cNvPr id="30" name="Arrow: Left-Right 29">
            <a:extLst>
              <a:ext uri="{FF2B5EF4-FFF2-40B4-BE49-F238E27FC236}">
                <a16:creationId xmlns:a16="http://schemas.microsoft.com/office/drawing/2014/main" id="{C3F6F4D7-617E-C883-C76E-0AB612CE5427}"/>
              </a:ext>
            </a:extLst>
          </p:cNvPr>
          <p:cNvSpPr/>
          <p:nvPr/>
        </p:nvSpPr>
        <p:spPr>
          <a:xfrm>
            <a:off x="9875441" y="4431807"/>
            <a:ext cx="553743" cy="31766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1" name="Smiley Face 30">
            <a:extLst>
              <a:ext uri="{FF2B5EF4-FFF2-40B4-BE49-F238E27FC236}">
                <a16:creationId xmlns:a16="http://schemas.microsoft.com/office/drawing/2014/main" id="{680F7E4B-7BC6-BE88-6D2C-D86611996DE9}"/>
              </a:ext>
            </a:extLst>
          </p:cNvPr>
          <p:cNvSpPr/>
          <p:nvPr/>
        </p:nvSpPr>
        <p:spPr>
          <a:xfrm>
            <a:off x="810622" y="4945346"/>
            <a:ext cx="1038100" cy="995400"/>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 name="Arrow: Right 31">
            <a:extLst>
              <a:ext uri="{FF2B5EF4-FFF2-40B4-BE49-F238E27FC236}">
                <a16:creationId xmlns:a16="http://schemas.microsoft.com/office/drawing/2014/main" id="{62278A06-0854-FE58-01F0-DD9927C4507A}"/>
              </a:ext>
            </a:extLst>
          </p:cNvPr>
          <p:cNvSpPr/>
          <p:nvPr/>
        </p:nvSpPr>
        <p:spPr>
          <a:xfrm rot="10800000">
            <a:off x="8059676" y="4617310"/>
            <a:ext cx="726082" cy="2554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 name="Arrow: Right 32">
            <a:extLst>
              <a:ext uri="{FF2B5EF4-FFF2-40B4-BE49-F238E27FC236}">
                <a16:creationId xmlns:a16="http://schemas.microsoft.com/office/drawing/2014/main" id="{9D8806D9-5363-2A08-DC58-F97184861927}"/>
              </a:ext>
            </a:extLst>
          </p:cNvPr>
          <p:cNvSpPr/>
          <p:nvPr/>
        </p:nvSpPr>
        <p:spPr>
          <a:xfrm rot="10800000">
            <a:off x="3840468" y="4617310"/>
            <a:ext cx="726082" cy="2554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5" name="Arrow: Right 34">
            <a:extLst>
              <a:ext uri="{FF2B5EF4-FFF2-40B4-BE49-F238E27FC236}">
                <a16:creationId xmlns:a16="http://schemas.microsoft.com/office/drawing/2014/main" id="{3071FF64-9AA6-EBCA-B0CD-EA2B454D2BBE}"/>
              </a:ext>
            </a:extLst>
          </p:cNvPr>
          <p:cNvSpPr/>
          <p:nvPr/>
        </p:nvSpPr>
        <p:spPr>
          <a:xfrm rot="10800000">
            <a:off x="6001294" y="4617310"/>
            <a:ext cx="726082" cy="2554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Arrow: Bent 35">
            <a:extLst>
              <a:ext uri="{FF2B5EF4-FFF2-40B4-BE49-F238E27FC236}">
                <a16:creationId xmlns:a16="http://schemas.microsoft.com/office/drawing/2014/main" id="{75DC4E45-67B8-1D7F-B14B-169B799EAEE4}"/>
              </a:ext>
            </a:extLst>
          </p:cNvPr>
          <p:cNvSpPr/>
          <p:nvPr/>
        </p:nvSpPr>
        <p:spPr>
          <a:xfrm rot="10800000">
            <a:off x="1848722" y="5005832"/>
            <a:ext cx="1423852" cy="605696"/>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Arrow: Bent 6">
            <a:extLst>
              <a:ext uri="{FF2B5EF4-FFF2-40B4-BE49-F238E27FC236}">
                <a16:creationId xmlns:a16="http://schemas.microsoft.com/office/drawing/2014/main" id="{16A675E3-430F-7E49-9717-C26E260EFF0E}"/>
              </a:ext>
            </a:extLst>
          </p:cNvPr>
          <p:cNvSpPr/>
          <p:nvPr/>
        </p:nvSpPr>
        <p:spPr>
          <a:xfrm flipV="1">
            <a:off x="980638" y="3826112"/>
            <a:ext cx="1554726" cy="605695"/>
          </a:xfrm>
          <a:prstGeom prst="bentArrow">
            <a:avLst>
              <a:gd name="adj1" fmla="val 25000"/>
              <a:gd name="adj2" fmla="val 19608"/>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Flowchart: Multidocument 8">
            <a:extLst>
              <a:ext uri="{FF2B5EF4-FFF2-40B4-BE49-F238E27FC236}">
                <a16:creationId xmlns:a16="http://schemas.microsoft.com/office/drawing/2014/main" id="{5B429EF9-5D0E-ADB7-B8CC-2E32B7F9BB57}"/>
              </a:ext>
            </a:extLst>
          </p:cNvPr>
          <p:cNvSpPr/>
          <p:nvPr/>
        </p:nvSpPr>
        <p:spPr>
          <a:xfrm>
            <a:off x="10407151" y="3885222"/>
            <a:ext cx="1423852" cy="1323973"/>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TCC</a:t>
            </a:r>
          </a:p>
        </p:txBody>
      </p:sp>
      <p:sp>
        <p:nvSpPr>
          <p:cNvPr id="14" name="TextBox 13">
            <a:extLst>
              <a:ext uri="{FF2B5EF4-FFF2-40B4-BE49-F238E27FC236}">
                <a16:creationId xmlns:a16="http://schemas.microsoft.com/office/drawing/2014/main" id="{11EDEF0D-4E5C-F8A6-4CAA-00BE68E97AFD}"/>
              </a:ext>
            </a:extLst>
          </p:cNvPr>
          <p:cNvSpPr txBox="1"/>
          <p:nvPr/>
        </p:nvSpPr>
        <p:spPr>
          <a:xfrm>
            <a:off x="575485" y="1277520"/>
            <a:ext cx="10845009" cy="1107996"/>
          </a:xfrm>
          <a:prstGeom prst="rect">
            <a:avLst/>
          </a:prstGeom>
          <a:noFill/>
        </p:spPr>
        <p:txBody>
          <a:bodyPr wrap="square" rtlCol="0">
            <a:spAutoFit/>
          </a:bodyPr>
          <a:lstStyle/>
          <a:p>
            <a:r>
              <a:rPr lang="en-US" sz="2200" dirty="0"/>
              <a:t>A transcontinental message starts with the originating station in a local net, is carried to the section net, the region net, the area net, via Transcontinental Corps (TCC) to a distant area net and then back down the line to deliver.</a:t>
            </a:r>
          </a:p>
        </p:txBody>
      </p:sp>
    </p:spTree>
    <p:extLst>
      <p:ext uri="{BB962C8B-B14F-4D97-AF65-F5344CB8AC3E}">
        <p14:creationId xmlns:p14="http://schemas.microsoft.com/office/powerpoint/2010/main" val="357364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grpId="1" nodeType="clickEffect">
                                  <p:stCondLst>
                                    <p:cond delay="0"/>
                                  </p:stCondLst>
                                  <p:childTnLst>
                                    <p:animEffect transition="out" filter="fade">
                                      <p:cBhvr>
                                        <p:cTn id="47" dur="500" tmFilter="0, 0; .2, .5; .8, .5; 1, 0"/>
                                        <p:tgtEl>
                                          <p:spTgt spid="30"/>
                                        </p:tgtEl>
                                      </p:cBhvr>
                                    </p:animEffect>
                                    <p:animScale>
                                      <p:cBhvr>
                                        <p:cTn id="48" dur="250" autoRev="1" fill="hold"/>
                                        <p:tgtEl>
                                          <p:spTgt spid="30"/>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grpId="1" nodeType="clickEffect">
                                  <p:stCondLst>
                                    <p:cond delay="0"/>
                                  </p:stCondLst>
                                  <p:childTnLst>
                                    <p:animEffect transition="out" filter="fade">
                                      <p:cBhvr>
                                        <p:cTn id="52" dur="500" tmFilter="0, 0; .2, .5; .8, .5; 1, 0"/>
                                        <p:tgtEl>
                                          <p:spTgt spid="13"/>
                                        </p:tgtEl>
                                      </p:cBhvr>
                                    </p:animEffect>
                                    <p:animScale>
                                      <p:cBhvr>
                                        <p:cTn id="53" dur="250" autoRev="1" fill="hold"/>
                                        <p:tgtEl>
                                          <p:spTgt spid="13"/>
                                        </p:tgtEl>
                                      </p:cBhvr>
                                      <p:by x="105000" y="105000"/>
                                    </p:animScale>
                                  </p:childTnLst>
                                </p:cTn>
                              </p:par>
                              <p:par>
                                <p:cTn id="54" presetID="1"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grpId="1" nodeType="clickEffect">
                                  <p:stCondLst>
                                    <p:cond delay="0"/>
                                  </p:stCondLst>
                                  <p:childTnLst>
                                    <p:animEffect transition="out" filter="fade">
                                      <p:cBhvr>
                                        <p:cTn id="59" dur="500" tmFilter="0, 0; .2, .5; .8, .5; 1, 0"/>
                                        <p:tgtEl>
                                          <p:spTgt spid="12"/>
                                        </p:tgtEl>
                                      </p:cBhvr>
                                    </p:animEffect>
                                    <p:animScale>
                                      <p:cBhvr>
                                        <p:cTn id="60" dur="250" autoRev="1" fill="hold"/>
                                        <p:tgtEl>
                                          <p:spTgt spid="12"/>
                                        </p:tgtEl>
                                      </p:cBhvr>
                                      <p:by x="105000" y="105000"/>
                                    </p:animScale>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grpId="1" nodeType="clickEffect">
                                  <p:stCondLst>
                                    <p:cond delay="0"/>
                                  </p:stCondLst>
                                  <p:childTnLst>
                                    <p:animEffect transition="out" filter="fade">
                                      <p:cBhvr>
                                        <p:cTn id="66" dur="500" tmFilter="0, 0; .2, .5; .8, .5; 1, 0"/>
                                        <p:tgtEl>
                                          <p:spTgt spid="11"/>
                                        </p:tgtEl>
                                      </p:cBhvr>
                                    </p:animEffect>
                                    <p:animScale>
                                      <p:cBhvr>
                                        <p:cTn id="67" dur="250" autoRev="1" fill="hold"/>
                                        <p:tgtEl>
                                          <p:spTgt spid="11"/>
                                        </p:tgtEl>
                                      </p:cBhvr>
                                      <p:by x="105000" y="105000"/>
                                    </p:animScale>
                                  </p:childTnLst>
                                </p:cTn>
                              </p:par>
                              <p:par>
                                <p:cTn id="68" presetID="1"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grpId="1" nodeType="clickEffect">
                                  <p:stCondLst>
                                    <p:cond delay="0"/>
                                  </p:stCondLst>
                                  <p:childTnLst>
                                    <p:animEffect transition="out" filter="fade">
                                      <p:cBhvr>
                                        <p:cTn id="73" dur="500" tmFilter="0, 0; .2, .5; .8, .5; 1, 0"/>
                                        <p:tgtEl>
                                          <p:spTgt spid="10"/>
                                        </p:tgtEl>
                                      </p:cBhvr>
                                    </p:animEffect>
                                    <p:animScale>
                                      <p:cBhvr>
                                        <p:cTn id="74" dur="250" autoRev="1" fill="hold"/>
                                        <p:tgtEl>
                                          <p:spTgt spid="10"/>
                                        </p:tgtEl>
                                      </p:cBhvr>
                                      <p:by x="105000" y="105000"/>
                                    </p:animScale>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45"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2000"/>
                                        <p:tgtEl>
                                          <p:spTgt spid="31"/>
                                        </p:tgtEl>
                                      </p:cBhvr>
                                    </p:animEffect>
                                    <p:anim calcmode="lin" valueType="num">
                                      <p:cBhvr>
                                        <p:cTn id="82" dur="2000" fill="hold"/>
                                        <p:tgtEl>
                                          <p:spTgt spid="31"/>
                                        </p:tgtEl>
                                        <p:attrNameLst>
                                          <p:attrName>ppt_w</p:attrName>
                                        </p:attrNameLst>
                                      </p:cBhvr>
                                      <p:tavLst>
                                        <p:tav tm="0" fmla="#ppt_w*sin(2.5*pi*$)">
                                          <p:val>
                                            <p:fltVal val="0"/>
                                          </p:val>
                                        </p:tav>
                                        <p:tav tm="100000">
                                          <p:val>
                                            <p:fltVal val="1"/>
                                          </p:val>
                                        </p:tav>
                                      </p:tavLst>
                                    </p:anim>
                                    <p:anim calcmode="lin" valueType="num">
                                      <p:cBhvr>
                                        <p:cTn id="83" dur="2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23" grpId="0" animBg="1"/>
      <p:bldP spid="24" grpId="0" animBg="1"/>
      <p:bldP spid="25" grpId="0" animBg="1"/>
      <p:bldP spid="27" grpId="0" animBg="1"/>
      <p:bldP spid="30" grpId="0" animBg="1"/>
      <p:bldP spid="30" grpId="1" animBg="1"/>
      <p:bldP spid="31" grpId="0" animBg="1"/>
      <p:bldP spid="32" grpId="0" animBg="1"/>
      <p:bldP spid="33" grpId="0" animBg="1"/>
      <p:bldP spid="35" grpId="0" animBg="1"/>
      <p:bldP spid="36" grpId="0" animBg="1"/>
      <p:bldP spid="7" grpId="0" animBg="1"/>
      <p:bldP spid="9"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B816-0A20-6F7E-79A8-20FF9B39CFC7}"/>
              </a:ext>
            </a:extLst>
          </p:cNvPr>
          <p:cNvSpPr>
            <a:spLocks noGrp="1"/>
          </p:cNvSpPr>
          <p:nvPr>
            <p:ph type="title"/>
          </p:nvPr>
        </p:nvSpPr>
        <p:spPr>
          <a:xfrm>
            <a:off x="342608" y="287768"/>
            <a:ext cx="9885125" cy="668835"/>
          </a:xfrm>
        </p:spPr>
        <p:txBody>
          <a:bodyPr/>
          <a:lstStyle/>
          <a:p>
            <a:r>
              <a:rPr lang="en-US" sz="3700" dirty="0"/>
              <a:t>Message Flow From Origination to Delivery</a:t>
            </a:r>
          </a:p>
        </p:txBody>
      </p:sp>
      <p:pic>
        <p:nvPicPr>
          <p:cNvPr id="6" name="Picture 5">
            <a:extLst>
              <a:ext uri="{FF2B5EF4-FFF2-40B4-BE49-F238E27FC236}">
                <a16:creationId xmlns:a16="http://schemas.microsoft.com/office/drawing/2014/main" id="{CBE6D27F-F3C3-DD9B-C9EA-A6FDD814352F}"/>
              </a:ext>
            </a:extLst>
          </p:cNvPr>
          <p:cNvPicPr>
            <a:picLocks noChangeAspect="1"/>
          </p:cNvPicPr>
          <p:nvPr/>
        </p:nvPicPr>
        <p:blipFill>
          <a:blip r:embed="rId3"/>
          <a:stretch>
            <a:fillRect/>
          </a:stretch>
        </p:blipFill>
        <p:spPr>
          <a:xfrm>
            <a:off x="1512709" y="1353492"/>
            <a:ext cx="9215313" cy="4979575"/>
          </a:xfrm>
          <a:prstGeom prst="rect">
            <a:avLst/>
          </a:prstGeom>
        </p:spPr>
      </p:pic>
    </p:spTree>
    <p:extLst>
      <p:ext uri="{BB962C8B-B14F-4D97-AF65-F5344CB8AC3E}">
        <p14:creationId xmlns:p14="http://schemas.microsoft.com/office/powerpoint/2010/main" val="3956756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F45B-97C7-CD77-6215-B01C260568F2}"/>
              </a:ext>
            </a:extLst>
          </p:cNvPr>
          <p:cNvSpPr>
            <a:spLocks noGrp="1"/>
          </p:cNvSpPr>
          <p:nvPr>
            <p:ph type="title"/>
          </p:nvPr>
        </p:nvSpPr>
        <p:spPr/>
        <p:txBody>
          <a:bodyPr/>
          <a:lstStyle/>
          <a:p>
            <a:r>
              <a:rPr lang="en-US" sz="3700" dirty="0"/>
              <a:t>NTS Regional Map</a:t>
            </a:r>
          </a:p>
        </p:txBody>
      </p:sp>
      <p:pic>
        <p:nvPicPr>
          <p:cNvPr id="6" name="Picture 5">
            <a:extLst>
              <a:ext uri="{FF2B5EF4-FFF2-40B4-BE49-F238E27FC236}">
                <a16:creationId xmlns:a16="http://schemas.microsoft.com/office/drawing/2014/main" id="{D9AAF208-27BA-2E66-02AC-99073DC75B94}"/>
              </a:ext>
            </a:extLst>
          </p:cNvPr>
          <p:cNvPicPr>
            <a:picLocks noChangeAspect="1"/>
          </p:cNvPicPr>
          <p:nvPr/>
        </p:nvPicPr>
        <p:blipFill>
          <a:blip r:embed="rId3"/>
          <a:stretch>
            <a:fillRect/>
          </a:stretch>
        </p:blipFill>
        <p:spPr>
          <a:xfrm>
            <a:off x="719716" y="1391652"/>
            <a:ext cx="7148640" cy="4952437"/>
          </a:xfrm>
          <a:prstGeom prst="rect">
            <a:avLst/>
          </a:prstGeom>
        </p:spPr>
      </p:pic>
      <p:sp>
        <p:nvSpPr>
          <p:cNvPr id="7" name="TextBox 6">
            <a:extLst>
              <a:ext uri="{FF2B5EF4-FFF2-40B4-BE49-F238E27FC236}">
                <a16:creationId xmlns:a16="http://schemas.microsoft.com/office/drawing/2014/main" id="{E914D6A3-F159-65CF-B698-D4CDBF2F8005}"/>
              </a:ext>
            </a:extLst>
          </p:cNvPr>
          <p:cNvSpPr txBox="1"/>
          <p:nvPr/>
        </p:nvSpPr>
        <p:spPr>
          <a:xfrm>
            <a:off x="8389591" y="1655067"/>
            <a:ext cx="3024554" cy="4269439"/>
          </a:xfrm>
          <a:prstGeom prst="rect">
            <a:avLst/>
          </a:prstGeom>
          <a:noFill/>
        </p:spPr>
        <p:txBody>
          <a:bodyPr wrap="square" rtlCol="0">
            <a:spAutoFit/>
          </a:bodyPr>
          <a:lstStyle/>
          <a:p>
            <a:r>
              <a:rPr lang="en-US" sz="2400" dirty="0"/>
              <a:t>Region 5 includes:</a:t>
            </a:r>
          </a:p>
          <a:p>
            <a:pPr marL="285750" indent="-285750">
              <a:lnSpc>
                <a:spcPct val="150000"/>
              </a:lnSpc>
              <a:buFont typeface="Arial" panose="020B0604020202020204" pitchFamily="34" charset="0"/>
              <a:buChar char="•"/>
            </a:pPr>
            <a:r>
              <a:rPr lang="en-US" sz="2400" dirty="0"/>
              <a:t>Alabama</a:t>
            </a:r>
          </a:p>
          <a:p>
            <a:pPr marL="285750" indent="-285750">
              <a:lnSpc>
                <a:spcPct val="150000"/>
              </a:lnSpc>
              <a:buFont typeface="Arial" panose="020B0604020202020204" pitchFamily="34" charset="0"/>
              <a:buChar char="•"/>
            </a:pPr>
            <a:r>
              <a:rPr lang="en-US" sz="2400" dirty="0"/>
              <a:t>Arkansas</a:t>
            </a:r>
          </a:p>
          <a:p>
            <a:pPr marL="285750" indent="-285750">
              <a:lnSpc>
                <a:spcPct val="150000"/>
              </a:lnSpc>
              <a:buFont typeface="Arial" panose="020B0604020202020204" pitchFamily="34" charset="0"/>
              <a:buChar char="•"/>
            </a:pPr>
            <a:r>
              <a:rPr lang="en-US" sz="2400" dirty="0"/>
              <a:t>Louisiana</a:t>
            </a:r>
          </a:p>
          <a:p>
            <a:pPr marL="285750" indent="-285750">
              <a:lnSpc>
                <a:spcPct val="150000"/>
              </a:lnSpc>
              <a:buFont typeface="Arial" panose="020B0604020202020204" pitchFamily="34" charset="0"/>
              <a:buChar char="•"/>
            </a:pPr>
            <a:r>
              <a:rPr lang="en-US" sz="2400" dirty="0"/>
              <a:t>Mississippi</a:t>
            </a:r>
          </a:p>
          <a:p>
            <a:pPr marL="285750" indent="-285750">
              <a:lnSpc>
                <a:spcPct val="150000"/>
              </a:lnSpc>
              <a:buFont typeface="Arial" panose="020B0604020202020204" pitchFamily="34" charset="0"/>
              <a:buChar char="•"/>
            </a:pPr>
            <a:r>
              <a:rPr lang="en-US" sz="2400" dirty="0"/>
              <a:t>Oklahoma</a:t>
            </a:r>
          </a:p>
          <a:p>
            <a:pPr marL="285750" indent="-285750">
              <a:lnSpc>
                <a:spcPct val="150000"/>
              </a:lnSpc>
              <a:buFont typeface="Arial" panose="020B0604020202020204" pitchFamily="34" charset="0"/>
              <a:buChar char="•"/>
            </a:pPr>
            <a:r>
              <a:rPr lang="en-US" sz="2400" dirty="0"/>
              <a:t>Tennessee</a:t>
            </a:r>
          </a:p>
          <a:p>
            <a:pPr marL="285750" indent="-285750">
              <a:lnSpc>
                <a:spcPct val="150000"/>
              </a:lnSpc>
              <a:buFont typeface="Arial" panose="020B0604020202020204" pitchFamily="34" charset="0"/>
              <a:buChar char="•"/>
            </a:pPr>
            <a:r>
              <a:rPr lang="en-US" sz="2400" dirty="0"/>
              <a:t>Texas</a:t>
            </a:r>
          </a:p>
        </p:txBody>
      </p:sp>
    </p:spTree>
    <p:extLst>
      <p:ext uri="{BB962C8B-B14F-4D97-AF65-F5344CB8AC3E}">
        <p14:creationId xmlns:p14="http://schemas.microsoft.com/office/powerpoint/2010/main" val="298567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801AB-3117-C47D-E70E-504F2A1A1B6B}"/>
              </a:ext>
            </a:extLst>
          </p:cNvPr>
          <p:cNvSpPr>
            <a:spLocks noGrp="1"/>
          </p:cNvSpPr>
          <p:nvPr>
            <p:ph type="title"/>
          </p:nvPr>
        </p:nvSpPr>
        <p:spPr>
          <a:xfrm>
            <a:off x="7090117" y="682583"/>
            <a:ext cx="4943838" cy="2496715"/>
          </a:xfrm>
        </p:spPr>
        <p:txBody>
          <a:bodyPr vert="horz" lIns="91440" tIns="45720" rIns="91440" bIns="45720" rtlCol="0" anchor="b">
            <a:normAutofit/>
          </a:bodyPr>
          <a:lstStyle/>
          <a:p>
            <a:r>
              <a:rPr lang="en-US" sz="3700" dirty="0"/>
              <a:t>Evening Cycle -  Four NTS Setup in the Central Area</a:t>
            </a:r>
          </a:p>
        </p:txBody>
      </p:sp>
      <p:pic>
        <p:nvPicPr>
          <p:cNvPr id="5" name="Picture 4">
            <a:extLst>
              <a:ext uri="{FF2B5EF4-FFF2-40B4-BE49-F238E27FC236}">
                <a16:creationId xmlns:a16="http://schemas.microsoft.com/office/drawing/2014/main" id="{9ADECDF7-E9E3-992A-858A-F70C7ED28C6A}"/>
              </a:ext>
            </a:extLst>
          </p:cNvPr>
          <p:cNvPicPr>
            <a:picLocks noChangeAspect="1"/>
          </p:cNvPicPr>
          <p:nvPr/>
        </p:nvPicPr>
        <p:blipFill>
          <a:blip r:embed="rId3"/>
          <a:stretch>
            <a:fillRect/>
          </a:stretch>
        </p:blipFill>
        <p:spPr>
          <a:xfrm>
            <a:off x="772408" y="298492"/>
            <a:ext cx="5966017" cy="6401796"/>
          </a:xfrm>
          <a:prstGeom prst="rect">
            <a:avLst/>
          </a:prstGeom>
        </p:spPr>
      </p:pic>
    </p:spTree>
    <p:extLst>
      <p:ext uri="{BB962C8B-B14F-4D97-AF65-F5344CB8AC3E}">
        <p14:creationId xmlns:p14="http://schemas.microsoft.com/office/powerpoint/2010/main" val="40972497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1882</TotalTime>
  <Words>1777</Words>
  <Application>Microsoft Office PowerPoint</Application>
  <PresentationFormat>Widescreen</PresentationFormat>
  <Paragraphs>238</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 Black</vt:lpstr>
      <vt:lpstr>Calibri</vt:lpstr>
      <vt:lpstr>Century Gothic</vt:lpstr>
      <vt:lpstr>Wingdings</vt:lpstr>
      <vt:lpstr>Wingdings 3</vt:lpstr>
      <vt:lpstr>Ion</vt:lpstr>
      <vt:lpstr>National Traffic System and Radiograms</vt:lpstr>
      <vt:lpstr>National Traffic System (NTS) – What Is It?</vt:lpstr>
      <vt:lpstr>NTS Operations</vt:lpstr>
      <vt:lpstr>Types of Nets</vt:lpstr>
      <vt:lpstr>Types of Nets, continued</vt:lpstr>
      <vt:lpstr>Principles of NTS Operation</vt:lpstr>
      <vt:lpstr>Message Flow From Origination to Delivery</vt:lpstr>
      <vt:lpstr>NTS Regional Map</vt:lpstr>
      <vt:lpstr>Evening Cycle -  Four NTS Setup in the Central Area</vt:lpstr>
      <vt:lpstr>NTS Organization Chart</vt:lpstr>
      <vt:lpstr>The NTS Benefits Amateur Radio Operators:</vt:lpstr>
      <vt:lpstr>PowerPoint Presentation</vt:lpstr>
      <vt:lpstr>When assisting during an emergency…</vt:lpstr>
      <vt:lpstr>Radio operators learn…</vt:lpstr>
      <vt:lpstr>And most important of all…</vt:lpstr>
      <vt:lpstr>Why radiograms</vt:lpstr>
      <vt:lpstr>ARRL radiogram form</vt:lpstr>
      <vt:lpstr>Parts of a Radiogram</vt:lpstr>
      <vt:lpstr>Radiogram Preamble (or Header):</vt:lpstr>
      <vt:lpstr>Radiogram Preamble continued</vt:lpstr>
      <vt:lpstr>Precedence – type of traffic being handled</vt:lpstr>
      <vt:lpstr>Handling Instructions</vt:lpstr>
      <vt:lpstr>How do you say preamble information on the air?</vt:lpstr>
      <vt:lpstr>Radiogram address</vt:lpstr>
      <vt:lpstr>How do you say the address info on the air?</vt:lpstr>
      <vt:lpstr>Radiogram receiving station info</vt:lpstr>
      <vt:lpstr>Radiogram text</vt:lpstr>
      <vt:lpstr>How do you say this text on the air?</vt:lpstr>
      <vt:lpstr>Radiogram signature</vt:lpstr>
      <vt:lpstr>How to say the signature on the air</vt:lpstr>
      <vt:lpstr>Radiogram received/sent info</vt:lpstr>
      <vt:lpstr>Completed radiogram</vt:lpstr>
      <vt:lpstr>Multiple radiograms with the same text</vt:lpstr>
      <vt:lpstr>ARL Numbered Radiograms</vt:lpstr>
      <vt:lpstr>ARL shorthand numbers </vt:lpstr>
      <vt:lpstr>Questions and Review</vt:lpstr>
      <vt:lpstr>PowerPoint Presentation</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Traffic System and the Radiogram Format</dc:title>
  <dc:creator>Sheree Horton</dc:creator>
  <cp:lastModifiedBy>Sheree Horton</cp:lastModifiedBy>
  <cp:revision>1</cp:revision>
  <cp:lastPrinted>2023-06-24T04:55:22Z</cp:lastPrinted>
  <dcterms:created xsi:type="dcterms:W3CDTF">2023-06-13T21:53:28Z</dcterms:created>
  <dcterms:modified xsi:type="dcterms:W3CDTF">2023-06-24T05:43:57Z</dcterms:modified>
</cp:coreProperties>
</file>